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Excel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Hoja_de_c_lculo_de_Microsoft_Excel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0.130581"/>
          <c:y val="9.1047900000000001E-2"/>
          <c:w val="0.82434700000000005"/>
          <c:h val="0.77862500000000001"/>
        </c:manualLayout>
      </c:layout>
      <c:areaChart>
        <c:grouping val="standard"/>
        <c:varyColors val="0"/>
        <c:ser>
          <c:idx val="1"/>
          <c:order val="0"/>
          <c:tx>
            <c:strRef>
              <c:f>Sheet1!$A$3</c:f>
              <c:strCache>
                <c:ptCount val="1"/>
                <c:pt idx="0">
                  <c:v>Region 2</c:v>
                </c:pt>
              </c:strCache>
            </c:strRef>
          </c:tx>
          <c:spPr>
            <a:noFill/>
            <a:ln w="76200" cap="flat">
              <a:solidFill>
                <a:srgbClr val="EAEFF1"/>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087D-3D4A-BE1A-3FF91D77AE17}"/>
            </c:ext>
          </c:extLst>
        </c:ser>
        <c:ser>
          <c:idx val="0"/>
          <c:order val="1"/>
          <c:tx>
            <c:strRef>
              <c:f>Sheet1!$A$2</c:f>
              <c:strCache>
                <c:ptCount val="1"/>
                <c:pt idx="0">
                  <c:v>Region 1</c:v>
                </c:pt>
              </c:strCache>
            </c:strRef>
          </c:tx>
          <c:spPr>
            <a:noFill/>
            <a:ln w="38100" cap="flat">
              <a:solidFill>
                <a:srgbClr val="6FA49E"/>
              </a:solidFill>
              <a:prstDash val="solid"/>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087D-3D4A-BE1A-3FF91D77AE17}"/>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400" b="0" i="0" u="none" strike="noStrike">
                <a:solidFill>
                  <a:srgbClr val="FFFFFF"/>
                </a:solidFill>
                <a:latin typeface="Helvetica Light"/>
              </a:defRPr>
            </a:pPr>
            <a:endParaRPr lang="es-E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Helvetica Neue"/>
              </a:defRPr>
            </a:pPr>
            <a:endParaRPr lang="es-E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4F7671"/>
            </a:solidFill>
            <a:ln w="12700" cap="flat">
              <a:noFill/>
              <a:miter lim="400000"/>
            </a:ln>
            <a:effectLst/>
          </c:spPr>
          <c:dPt>
            <c:idx val="0"/>
            <c:bubble3D val="0"/>
            <c:extLst>
              <c:ext xmlns:c16="http://schemas.microsoft.com/office/drawing/2014/chart" uri="{C3380CC4-5D6E-409C-BE32-E72D297353CC}">
                <c16:uniqueId val="{00000001-CB99-E24D-9963-5FFDF29C442F}"/>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CB99-E24D-9963-5FFDF29C442F}"/>
              </c:ext>
            </c:extLst>
          </c:dPt>
          <c:cat>
            <c:strRef>
              <c:f>Sheet1!$B$1:$C$1</c:f>
              <c:strCache>
                <c:ptCount val="2"/>
                <c:pt idx="0">
                  <c:v>May</c:v>
                </c:pt>
                <c:pt idx="1">
                  <c:v>June</c:v>
                </c:pt>
              </c:strCache>
            </c:strRef>
          </c:cat>
          <c:val>
            <c:numRef>
              <c:f>Sheet1!$B$2:$C$2</c:f>
              <c:numCache>
                <c:formatCode>General</c:formatCode>
                <c:ptCount val="2"/>
                <c:pt idx="0">
                  <c:v>76</c:v>
                </c:pt>
                <c:pt idx="1">
                  <c:v>28</c:v>
                </c:pt>
              </c:numCache>
            </c:numRef>
          </c:val>
          <c:extLst>
            <c:ext xmlns:c16="http://schemas.microsoft.com/office/drawing/2014/chart" uri="{C3380CC4-5D6E-409C-BE32-E72D297353CC}">
              <c16:uniqueId val="{00000004-CB99-E24D-9963-5FFDF29C442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8.2878599999999997E-2"/>
          <c:y val="7.6455300000000004E-2"/>
          <c:w val="0.89224999999999999"/>
          <c:h val="0.80852500000000005"/>
        </c:manualLayout>
      </c:layout>
      <c:scatterChart>
        <c:scatterStyle val="lineMarker"/>
        <c:varyColors val="0"/>
        <c:ser>
          <c:idx val="0"/>
          <c:order val="0"/>
          <c:tx>
            <c:strRef>
              <c:f>Sheet1!$B$1</c:f>
              <c:strCache>
                <c:ptCount val="1"/>
                <c:pt idx="0">
                  <c:v>June</c:v>
                </c:pt>
              </c:strCache>
            </c:strRef>
          </c:tx>
          <c:spPr>
            <a:ln w="12700" cap="flat">
              <a:noFill/>
              <a:prstDash val="solid"/>
              <a:miter lim="400000"/>
            </a:ln>
            <a:effectLst/>
          </c:spPr>
          <c:marker>
            <c:symbol val="circle"/>
            <c:size val="12"/>
            <c:spPr>
              <a:solidFill>
                <a:srgbClr val="FFFFFF"/>
              </a:solidFill>
              <a:ln w="38100" cap="flat">
                <a:solidFill>
                  <a:srgbClr val="EAEFF1"/>
                </a:solidFill>
                <a:prstDash val="solid"/>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Sheet1!$C$2:$C$9</c:f>
              <c:numCache>
                <c:formatCode>General</c:formatCode>
                <c:ptCount val="8"/>
                <c:pt idx="0">
                  <c:v>4</c:v>
                </c:pt>
                <c:pt idx="1">
                  <c:v>7</c:v>
                </c:pt>
                <c:pt idx="2">
                  <c:v>8</c:v>
                </c:pt>
                <c:pt idx="3">
                  <c:v>11</c:v>
                </c:pt>
                <c:pt idx="4">
                  <c:v>14</c:v>
                </c:pt>
                <c:pt idx="5">
                  <c:v>15</c:v>
                </c:pt>
                <c:pt idx="6">
                  <c:v>17</c:v>
                </c:pt>
                <c:pt idx="7">
                  <c:v>20</c:v>
                </c:pt>
              </c:numCache>
            </c:numRef>
          </c:yVal>
          <c:smooth val="0"/>
          <c:extLst>
            <c:ext xmlns:c16="http://schemas.microsoft.com/office/drawing/2014/chart" uri="{C3380CC4-5D6E-409C-BE32-E72D297353CC}">
              <c16:uniqueId val="{00000000-14CC-9A45-907D-F453BFDD424F}"/>
            </c:ext>
          </c:extLst>
        </c:ser>
        <c:ser>
          <c:idx val="1"/>
          <c:order val="1"/>
          <c:tx>
            <c:strRef>
              <c:f>Sheet1!$C$1</c:f>
              <c:strCache>
                <c:ptCount val="1"/>
                <c:pt idx="0">
                  <c:v>July</c:v>
                </c:pt>
              </c:strCache>
            </c:strRef>
          </c:tx>
          <c:spPr>
            <a:ln w="12700" cap="flat">
              <a:noFill/>
              <a:prstDash val="solid"/>
              <a:miter lim="400000"/>
            </a:ln>
            <a:effectLst/>
          </c:spPr>
          <c:marker>
            <c:symbol val="circle"/>
            <c:size val="12"/>
            <c:spPr>
              <a:solidFill>
                <a:srgbClr val="FFFFFF"/>
              </a:solidFill>
              <a:ln w="38100" cap="flat">
                <a:solidFill>
                  <a:srgbClr val="4F7671"/>
                </a:solidFill>
                <a:prstDash val="solid"/>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Sheet1!$D$2:$D$9</c:f>
              <c:numCache>
                <c:formatCode>General</c:formatCode>
                <c:ptCount val="8"/>
                <c:pt idx="0">
                  <c:v>0</c:v>
                </c:pt>
                <c:pt idx="1">
                  <c:v>2</c:v>
                </c:pt>
                <c:pt idx="2">
                  <c:v>4</c:v>
                </c:pt>
                <c:pt idx="3">
                  <c:v>6</c:v>
                </c:pt>
                <c:pt idx="4">
                  <c:v>8</c:v>
                </c:pt>
                <c:pt idx="5">
                  <c:v>12</c:v>
                </c:pt>
                <c:pt idx="6">
                  <c:v>15</c:v>
                </c:pt>
                <c:pt idx="7">
                  <c:v>18</c:v>
                </c:pt>
              </c:numCache>
            </c:numRef>
          </c:yVal>
          <c:smooth val="0"/>
          <c:extLst>
            <c:ext xmlns:c16="http://schemas.microsoft.com/office/drawing/2014/chart" uri="{C3380CC4-5D6E-409C-BE32-E72D297353CC}">
              <c16:uniqueId val="{00000001-14CC-9A45-907D-F453BFDD424F}"/>
            </c:ext>
          </c:extLst>
        </c:ser>
        <c:dLbls>
          <c:showLegendKey val="0"/>
          <c:showVal val="0"/>
          <c:showCatName val="0"/>
          <c:showSerName val="0"/>
          <c:showPercent val="0"/>
          <c:showBubbleSize val="0"/>
        </c:dLbls>
        <c:axId val="2094734552"/>
        <c:axId val="2094734553"/>
      </c:scatterChart>
      <c:valAx>
        <c:axId val="2094734552"/>
        <c:scaling>
          <c:orientation val="minMax"/>
        </c:scaling>
        <c:delete val="0"/>
        <c:axPos val="b"/>
        <c:numFmt formatCode="General" sourceLinked="0"/>
        <c:majorTickMark val="none"/>
        <c:minorTickMark val="none"/>
        <c:tickLblPos val="nextTo"/>
        <c:spPr>
          <a:ln w="12700" cap="flat">
            <a:solidFill>
              <a:srgbClr val="000000"/>
            </a:solidFill>
            <a:prstDash val="solid"/>
            <a:miter lim="400000"/>
          </a:ln>
        </c:spPr>
        <c:txPr>
          <a:bodyPr rot="0"/>
          <a:lstStyle/>
          <a:p>
            <a:pPr>
              <a:defRPr sz="1800" b="0" i="0" u="none" strike="noStrike">
                <a:solidFill>
                  <a:srgbClr val="292B2C"/>
                </a:solidFill>
                <a:latin typeface="Helvetica Light"/>
              </a:defRPr>
            </a:pPr>
            <a:endParaRPr lang="es-ES"/>
          </a:p>
        </c:txPr>
        <c:crossAx val="2094734553"/>
        <c:crosses val="autoZero"/>
        <c:crossBetween val="between"/>
        <c:majorUnit val="3"/>
        <c:minorUnit val="1.5"/>
      </c:val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292B2C"/>
                </a:solidFill>
                <a:latin typeface="Helvetica Light"/>
              </a:defRPr>
            </a:pPr>
            <a:endParaRPr lang="es-ES"/>
          </a:p>
        </c:txPr>
        <c:crossAx val="2094734552"/>
        <c:crosses val="autoZero"/>
        <c:crossBetween val="between"/>
        <c:majorUnit val="5"/>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0.10929999999999999"/>
          <c:y val="9.9959900000000004E-2"/>
          <c:w val="0.84632399999999997"/>
          <c:h val="0.75217800000000001"/>
        </c:manualLayout>
      </c:layout>
      <c:areaChart>
        <c:grouping val="standard"/>
        <c:varyColors val="0"/>
        <c:ser>
          <c:idx val="1"/>
          <c:order val="0"/>
          <c:tx>
            <c:strRef>
              <c:f>Sheet1!$A$3</c:f>
              <c:strCache>
                <c:ptCount val="1"/>
                <c:pt idx="0">
                  <c:v>Region 2</c:v>
                </c:pt>
              </c:strCache>
            </c:strRef>
          </c:tx>
          <c:spPr>
            <a:noFill/>
            <a:ln w="76200" cap="flat">
              <a:solidFill>
                <a:srgbClr val="EAEFF1"/>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5DB9-E041-9EAF-18CFAC523A18}"/>
            </c:ext>
          </c:extLst>
        </c:ser>
        <c:ser>
          <c:idx val="0"/>
          <c:order val="1"/>
          <c:tx>
            <c:strRef>
              <c:f>Sheet1!$A$2</c:f>
              <c:strCache>
                <c:ptCount val="1"/>
                <c:pt idx="0">
                  <c:v>Region 1</c:v>
                </c:pt>
              </c:strCache>
            </c:strRef>
          </c:tx>
          <c:spPr>
            <a:noFill/>
            <a:ln w="76200" cap="flat">
              <a:solidFill>
                <a:srgbClr val="4F7671"/>
              </a:solidFill>
              <a:prstDash val="solid"/>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5DB9-E041-9EAF-18CFAC523A18}"/>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000" b="0" i="0" u="none" strike="noStrike">
                <a:solidFill>
                  <a:srgbClr val="292B2C"/>
                </a:solidFill>
                <a:latin typeface="Helvetica Light"/>
              </a:defRPr>
            </a:pPr>
            <a:endParaRPr lang="es-E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292B2C"/>
                </a:solidFill>
                <a:latin typeface="Helvetica Light"/>
              </a:defRPr>
            </a:pPr>
            <a:endParaRPr lang="es-E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292B2C"/>
            </a:solidFill>
            <a:ln w="12700" cap="flat">
              <a:noFill/>
              <a:miter lim="400000"/>
            </a:ln>
            <a:effectLst/>
          </c:spPr>
          <c:dPt>
            <c:idx val="0"/>
            <c:bubble3D val="0"/>
            <c:extLst>
              <c:ext xmlns:c16="http://schemas.microsoft.com/office/drawing/2014/chart" uri="{C3380CC4-5D6E-409C-BE32-E72D297353CC}">
                <c16:uniqueId val="{00000001-EACD-3149-B752-2BA44786FCDD}"/>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EACD-3149-B752-2BA44786FCDD}"/>
              </c:ext>
            </c:extLst>
          </c:dPt>
          <c:dPt>
            <c:idx val="2"/>
            <c:bubble3D val="0"/>
            <c:spPr>
              <a:solidFill>
                <a:srgbClr val="4F7671"/>
              </a:solidFill>
              <a:ln w="12700" cap="flat">
                <a:noFill/>
                <a:miter lim="400000"/>
              </a:ln>
              <a:effectLst/>
            </c:spPr>
            <c:extLst>
              <c:ext xmlns:c16="http://schemas.microsoft.com/office/drawing/2014/chart" uri="{C3380CC4-5D6E-409C-BE32-E72D297353CC}">
                <c16:uniqueId val="{00000005-EACD-3149-B752-2BA44786FCDD}"/>
              </c:ext>
            </c:extLst>
          </c:dPt>
          <c:cat>
            <c:strRef>
              <c:f>Sheet1!$B$1:$D$1</c:f>
              <c:strCache>
                <c:ptCount val="3"/>
                <c:pt idx="0">
                  <c:v>April</c:v>
                </c:pt>
                <c:pt idx="1">
                  <c:v>May</c:v>
                </c:pt>
                <c:pt idx="2">
                  <c:v>June</c:v>
                </c:pt>
              </c:strCache>
            </c:strRef>
          </c:cat>
          <c:val>
            <c:numRef>
              <c:f>Sheet1!$B$2:$D$2</c:f>
              <c:numCache>
                <c:formatCode>General</c:formatCode>
                <c:ptCount val="3"/>
                <c:pt idx="0">
                  <c:v>91</c:v>
                </c:pt>
                <c:pt idx="1">
                  <c:v>76</c:v>
                </c:pt>
                <c:pt idx="2">
                  <c:v>28</c:v>
                </c:pt>
              </c:numCache>
            </c:numRef>
          </c:val>
          <c:extLst>
            <c:ext xmlns:c16="http://schemas.microsoft.com/office/drawing/2014/chart" uri="{C3380CC4-5D6E-409C-BE32-E72D297353CC}">
              <c16:uniqueId val="{00000006-EACD-3149-B752-2BA44786FCD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292B2C"/>
            </a:solidFill>
            <a:ln w="12700" cap="flat">
              <a:noFill/>
              <a:miter lim="400000"/>
            </a:ln>
            <a:effectLst/>
          </c:spPr>
          <c:dPt>
            <c:idx val="0"/>
            <c:bubble3D val="0"/>
            <c:extLst>
              <c:ext xmlns:c16="http://schemas.microsoft.com/office/drawing/2014/chart" uri="{C3380CC4-5D6E-409C-BE32-E72D297353CC}">
                <c16:uniqueId val="{00000001-487E-8C40-85CA-77C74C1D2461}"/>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487E-8C40-85CA-77C74C1D2461}"/>
              </c:ext>
            </c:extLst>
          </c:dPt>
          <c:cat>
            <c:strRef>
              <c:f>Sheet1!$B$1:$C$1</c:f>
              <c:strCache>
                <c:ptCount val="2"/>
                <c:pt idx="0">
                  <c:v>April</c:v>
                </c:pt>
                <c:pt idx="1">
                  <c:v>May</c:v>
                </c:pt>
              </c:strCache>
            </c:strRef>
          </c:cat>
          <c:val>
            <c:numRef>
              <c:f>Sheet1!$B$2:$C$2</c:f>
              <c:numCache>
                <c:formatCode>General</c:formatCode>
                <c:ptCount val="2"/>
                <c:pt idx="0">
                  <c:v>91</c:v>
                </c:pt>
                <c:pt idx="1">
                  <c:v>76</c:v>
                </c:pt>
              </c:numCache>
            </c:numRef>
          </c:val>
          <c:extLst>
            <c:ext xmlns:c16="http://schemas.microsoft.com/office/drawing/2014/chart" uri="{C3380CC4-5D6E-409C-BE32-E72D297353CC}">
              <c16:uniqueId val="{00000004-487E-8C40-85CA-77C74C1D246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4F7671"/>
            </a:solidFill>
            <a:ln w="12700" cap="flat">
              <a:noFill/>
              <a:miter lim="400000"/>
            </a:ln>
            <a:effectLst/>
          </c:spPr>
          <c:dPt>
            <c:idx val="0"/>
            <c:bubble3D val="0"/>
            <c:extLst>
              <c:ext xmlns:c16="http://schemas.microsoft.com/office/drawing/2014/chart" uri="{C3380CC4-5D6E-409C-BE32-E72D297353CC}">
                <c16:uniqueId val="{00000001-639E-684E-9AE6-03DAF380E30D}"/>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639E-684E-9AE6-03DAF380E30D}"/>
              </c:ext>
            </c:extLst>
          </c:dPt>
          <c:cat>
            <c:strRef>
              <c:f>Sheet1!$B$1:$C$1</c:f>
              <c:strCache>
                <c:ptCount val="2"/>
                <c:pt idx="0">
                  <c:v>May</c:v>
                </c:pt>
                <c:pt idx="1">
                  <c:v>June</c:v>
                </c:pt>
              </c:strCache>
            </c:strRef>
          </c:cat>
          <c:val>
            <c:numRef>
              <c:f>Sheet1!$B$2:$C$2</c:f>
              <c:numCache>
                <c:formatCode>General</c:formatCode>
                <c:ptCount val="2"/>
                <c:pt idx="0">
                  <c:v>76</c:v>
                </c:pt>
                <c:pt idx="1">
                  <c:v>28</c:v>
                </c:pt>
              </c:numCache>
            </c:numRef>
          </c:val>
          <c:extLst>
            <c:ext xmlns:c16="http://schemas.microsoft.com/office/drawing/2014/chart" uri="{C3380CC4-5D6E-409C-BE32-E72D297353CC}">
              <c16:uniqueId val="{00000004-639E-684E-9AE6-03DAF380E30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2454899999999999E-2"/>
          <c:y val="9.4108300000000006E-2"/>
          <c:w val="0.9325"/>
          <c:h val="0.75932299999999997"/>
        </c:manualLayout>
      </c:layout>
      <c:scatterChart>
        <c:scatterStyle val="lineMarker"/>
        <c:varyColors val="0"/>
        <c:ser>
          <c:idx val="0"/>
          <c:order val="0"/>
          <c:tx>
            <c:strRef>
              <c:f>Sheet1!$B$1</c:f>
              <c:strCache>
                <c:ptCount val="1"/>
                <c:pt idx="0">
                  <c:v>May</c:v>
                </c:pt>
              </c:strCache>
            </c:strRef>
          </c:tx>
          <c:spPr>
            <a:ln w="12700" cap="flat">
              <a:noFill/>
              <a:prstDash val="solid"/>
              <a:miter lim="400000"/>
            </a:ln>
            <a:effectLst/>
          </c:spPr>
          <c:marker>
            <c:symbol val="circle"/>
            <c:size val="12"/>
            <c:spPr>
              <a:solidFill>
                <a:srgbClr val="FFFFFF"/>
              </a:solidFill>
              <a:ln w="38100" cap="flat">
                <a:solidFill>
                  <a:srgbClr val="4F7671"/>
                </a:solidFill>
                <a:prstDash val="solid"/>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Sheet1!$C$2:$C$9</c:f>
              <c:numCache>
                <c:formatCode>General</c:formatCode>
                <c:ptCount val="8"/>
                <c:pt idx="0">
                  <c:v>2</c:v>
                </c:pt>
                <c:pt idx="1">
                  <c:v>4</c:v>
                </c:pt>
                <c:pt idx="2">
                  <c:v>5</c:v>
                </c:pt>
                <c:pt idx="3">
                  <c:v>8</c:v>
                </c:pt>
                <c:pt idx="4">
                  <c:v>13</c:v>
                </c:pt>
                <c:pt idx="5">
                  <c:v>16</c:v>
                </c:pt>
                <c:pt idx="6">
                  <c:v>18</c:v>
                </c:pt>
                <c:pt idx="7">
                  <c:v>20</c:v>
                </c:pt>
              </c:numCache>
            </c:numRef>
          </c:yVal>
          <c:smooth val="0"/>
          <c:extLst>
            <c:ext xmlns:c16="http://schemas.microsoft.com/office/drawing/2014/chart" uri="{C3380CC4-5D6E-409C-BE32-E72D297353CC}">
              <c16:uniqueId val="{00000000-3B96-3047-ABF1-D0D32AB61D50}"/>
            </c:ext>
          </c:extLst>
        </c:ser>
        <c:ser>
          <c:idx val="1"/>
          <c:order val="1"/>
          <c:tx>
            <c:strRef>
              <c:f>Sheet1!$C$1</c:f>
              <c:strCache>
                <c:ptCount val="1"/>
                <c:pt idx="0">
                  <c:v>June</c:v>
                </c:pt>
              </c:strCache>
            </c:strRef>
          </c:tx>
          <c:spPr>
            <a:ln w="12700" cap="flat">
              <a:noFill/>
              <a:prstDash val="solid"/>
              <a:miter lim="400000"/>
            </a:ln>
            <a:effectLst/>
          </c:spPr>
          <c:marker>
            <c:symbol val="circle"/>
            <c:size val="12"/>
            <c:spPr>
              <a:solidFill>
                <a:srgbClr val="FFFFFF"/>
              </a:solidFill>
              <a:ln w="38100" cap="flat">
                <a:solidFill>
                  <a:srgbClr val="292B2C"/>
                </a:solidFill>
                <a:prstDash val="solid"/>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Sheet1!$D$2:$D$9</c:f>
              <c:numCache>
                <c:formatCode>General</c:formatCode>
                <c:ptCount val="8"/>
                <c:pt idx="0">
                  <c:v>4</c:v>
                </c:pt>
                <c:pt idx="1">
                  <c:v>7</c:v>
                </c:pt>
                <c:pt idx="2">
                  <c:v>8</c:v>
                </c:pt>
                <c:pt idx="3">
                  <c:v>11</c:v>
                </c:pt>
                <c:pt idx="4">
                  <c:v>14</c:v>
                </c:pt>
                <c:pt idx="5">
                  <c:v>15</c:v>
                </c:pt>
                <c:pt idx="6">
                  <c:v>17</c:v>
                </c:pt>
                <c:pt idx="7">
                  <c:v>20</c:v>
                </c:pt>
              </c:numCache>
            </c:numRef>
          </c:yVal>
          <c:smooth val="0"/>
          <c:extLst>
            <c:ext xmlns:c16="http://schemas.microsoft.com/office/drawing/2014/chart" uri="{C3380CC4-5D6E-409C-BE32-E72D297353CC}">
              <c16:uniqueId val="{00000001-3B96-3047-ABF1-D0D32AB61D50}"/>
            </c:ext>
          </c:extLst>
        </c:ser>
        <c:ser>
          <c:idx val="2"/>
          <c:order val="2"/>
          <c:tx>
            <c:strRef>
              <c:f>Sheet1!$D$1</c:f>
              <c:strCache>
                <c:ptCount val="1"/>
                <c:pt idx="0">
                  <c:v>July</c:v>
                </c:pt>
              </c:strCache>
            </c:strRef>
          </c:tx>
          <c:spPr>
            <a:ln w="12700" cap="flat">
              <a:noFill/>
              <a:prstDash val="solid"/>
              <a:miter lim="400000"/>
            </a:ln>
            <a:effectLst/>
          </c:spPr>
          <c:marker>
            <c:symbol val="circle"/>
            <c:size val="12"/>
            <c:spPr>
              <a:solidFill>
                <a:srgbClr val="FFFFFF"/>
              </a:solidFill>
              <a:ln w="38100" cap="flat">
                <a:solidFill>
                  <a:srgbClr val="C7CCCE"/>
                </a:solidFill>
                <a:prstDash val="solid"/>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Sheet1!$E$2:$E$9</c:f>
              <c:numCache>
                <c:formatCode>General</c:formatCode>
                <c:ptCount val="8"/>
                <c:pt idx="0">
                  <c:v>0</c:v>
                </c:pt>
                <c:pt idx="1">
                  <c:v>2</c:v>
                </c:pt>
                <c:pt idx="2">
                  <c:v>4</c:v>
                </c:pt>
                <c:pt idx="3">
                  <c:v>6</c:v>
                </c:pt>
                <c:pt idx="4">
                  <c:v>8</c:v>
                </c:pt>
                <c:pt idx="5">
                  <c:v>12</c:v>
                </c:pt>
                <c:pt idx="6">
                  <c:v>15</c:v>
                </c:pt>
                <c:pt idx="7">
                  <c:v>18</c:v>
                </c:pt>
              </c:numCache>
            </c:numRef>
          </c:yVal>
          <c:smooth val="0"/>
          <c:extLst>
            <c:ext xmlns:c16="http://schemas.microsoft.com/office/drawing/2014/chart" uri="{C3380CC4-5D6E-409C-BE32-E72D297353CC}">
              <c16:uniqueId val="{00000002-3B96-3047-ABF1-D0D32AB61D50}"/>
            </c:ext>
          </c:extLst>
        </c:ser>
        <c:dLbls>
          <c:showLegendKey val="0"/>
          <c:showVal val="0"/>
          <c:showCatName val="0"/>
          <c:showSerName val="0"/>
          <c:showPercent val="0"/>
          <c:showBubbleSize val="0"/>
        </c:dLbls>
        <c:axId val="2094734552"/>
        <c:axId val="2094734553"/>
      </c:scatterChart>
      <c:valAx>
        <c:axId val="2094734552"/>
        <c:scaling>
          <c:orientation val="minMax"/>
        </c:scaling>
        <c:delete val="0"/>
        <c:axPos val="b"/>
        <c:numFmt formatCode="General" sourceLinked="0"/>
        <c:majorTickMark val="none"/>
        <c:minorTickMark val="none"/>
        <c:tickLblPos val="nextTo"/>
        <c:spPr>
          <a:ln w="12700" cap="flat">
            <a:solidFill>
              <a:srgbClr val="000000"/>
            </a:solidFill>
            <a:prstDash val="solid"/>
            <a:miter lim="400000"/>
          </a:ln>
        </c:spPr>
        <c:txPr>
          <a:bodyPr rot="0"/>
          <a:lstStyle/>
          <a:p>
            <a:pPr>
              <a:defRPr sz="1800" b="0" i="0" u="none" strike="noStrike">
                <a:solidFill>
                  <a:srgbClr val="000000"/>
                </a:solidFill>
                <a:latin typeface="Helvetica Neue Light"/>
              </a:defRPr>
            </a:pPr>
            <a:endParaRPr lang="es-ES"/>
          </a:p>
        </c:txPr>
        <c:crossAx val="2094734553"/>
        <c:crosses val="autoZero"/>
        <c:crossBetween val="between"/>
        <c:majorUnit val="3"/>
        <c:minorUnit val="1.5"/>
      </c:val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000000"/>
                </a:solidFill>
                <a:latin typeface="Helvetica Neue Light"/>
              </a:defRPr>
            </a:pPr>
            <a:endParaRPr lang="es-ES"/>
          </a:p>
        </c:txPr>
        <c:crossAx val="2094734552"/>
        <c:crosses val="autoZero"/>
        <c:crossBetween val="between"/>
        <c:majorUnit val="5"/>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0.15862000000000001"/>
          <c:y val="4.62288E-2"/>
          <c:w val="0.83638000000000001"/>
          <c:h val="0.875413"/>
        </c:manualLayout>
      </c:layout>
      <c:barChart>
        <c:barDir val="col"/>
        <c:grouping val="clustered"/>
        <c:varyColors val="0"/>
        <c:ser>
          <c:idx val="0"/>
          <c:order val="0"/>
          <c:tx>
            <c:strRef>
              <c:f>Sheet1!$A$2</c:f>
              <c:strCache>
                <c:ptCount val="1"/>
                <c:pt idx="0">
                  <c:v>Region 1</c:v>
                </c:pt>
              </c:strCache>
            </c:strRef>
          </c:tx>
          <c:spPr>
            <a:solidFill>
              <a:srgbClr val="4F767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433A-D840-9632-011931E33164}"/>
            </c:ext>
          </c:extLst>
        </c:ser>
        <c:ser>
          <c:idx val="1"/>
          <c:order val="1"/>
          <c:tx>
            <c:strRef>
              <c:f>Sheet1!$A$3</c:f>
              <c:strCache>
                <c:ptCount val="1"/>
                <c:pt idx="0">
                  <c:v>Region 2</c:v>
                </c:pt>
              </c:strCache>
            </c:strRef>
          </c:tx>
          <c:spPr>
            <a:solidFill>
              <a:srgbClr val="EAEFF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433A-D840-9632-011931E33164}"/>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800" b="0" i="0" u="none" strike="noStrike">
                <a:solidFill>
                  <a:srgbClr val="000000"/>
                </a:solidFill>
                <a:latin typeface="Helvetica Neue Light"/>
              </a:defRPr>
            </a:pPr>
            <a:endParaRPr lang="es-E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000000"/>
                </a:solidFill>
                <a:latin typeface="Helvetica Neue Light"/>
              </a:defRPr>
            </a:pPr>
            <a:endParaRPr lang="es-E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4.0153000000000001E-2"/>
          <c:y val="5.9320299999999999E-2"/>
          <c:w val="0.94354499999999997"/>
          <c:h val="0.84784999999999999"/>
        </c:manualLayout>
      </c:layout>
      <c:areaChart>
        <c:grouping val="standard"/>
        <c:varyColors val="0"/>
        <c:ser>
          <c:idx val="1"/>
          <c:order val="0"/>
          <c:tx>
            <c:strRef>
              <c:f>Sheet1!$A$3</c:f>
              <c:strCache>
                <c:ptCount val="1"/>
                <c:pt idx="0">
                  <c:v>Region 2</c:v>
                </c:pt>
              </c:strCache>
            </c:strRef>
          </c:tx>
          <c:spPr>
            <a:noFill/>
            <a:ln w="76200" cap="flat">
              <a:solidFill>
                <a:srgbClr val="EAEFF1"/>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A657-4B4F-8857-27F289295D1D}"/>
            </c:ext>
          </c:extLst>
        </c:ser>
        <c:ser>
          <c:idx val="0"/>
          <c:order val="1"/>
          <c:tx>
            <c:strRef>
              <c:f>Sheet1!$A$2</c:f>
              <c:strCache>
                <c:ptCount val="1"/>
                <c:pt idx="0">
                  <c:v>Region 1</c:v>
                </c:pt>
              </c:strCache>
            </c:strRef>
          </c:tx>
          <c:spPr>
            <a:noFill/>
            <a:ln w="76200" cap="flat">
              <a:solidFill>
                <a:srgbClr val="4F7671"/>
              </a:solidFill>
              <a:prstDash val="solid"/>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A657-4B4F-8857-27F289295D1D}"/>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000" b="0" i="0" u="none" strike="noStrike">
                <a:solidFill>
                  <a:srgbClr val="292B2C"/>
                </a:solidFill>
                <a:latin typeface="Helvetica Light"/>
              </a:defRPr>
            </a:pPr>
            <a:endParaRPr lang="es-E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prstDash val="solid"/>
            <a:miter lim="400000"/>
          </a:ln>
        </c:spPr>
        <c:txPr>
          <a:bodyPr rot="0"/>
          <a:lstStyle/>
          <a:p>
            <a:pPr>
              <a:defRPr sz="1800" b="0" i="0" u="none" strike="noStrike">
                <a:solidFill>
                  <a:srgbClr val="292B2C"/>
                </a:solidFill>
                <a:latin typeface="Helvetica Light"/>
              </a:defRPr>
            </a:pPr>
            <a:endParaRPr lang="es-E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292B2C"/>
            </a:solidFill>
            <a:ln w="12700" cap="flat">
              <a:noFill/>
              <a:miter lim="400000"/>
            </a:ln>
            <a:effectLst/>
          </c:spPr>
          <c:dPt>
            <c:idx val="0"/>
            <c:bubble3D val="0"/>
            <c:extLst>
              <c:ext xmlns:c16="http://schemas.microsoft.com/office/drawing/2014/chart" uri="{C3380CC4-5D6E-409C-BE32-E72D297353CC}">
                <c16:uniqueId val="{00000001-CF75-E24E-B0FC-BC91AC849705}"/>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CF75-E24E-B0FC-BC91AC849705}"/>
              </c:ext>
            </c:extLst>
          </c:dPt>
          <c:dPt>
            <c:idx val="2"/>
            <c:bubble3D val="0"/>
            <c:spPr>
              <a:solidFill>
                <a:srgbClr val="4F7671"/>
              </a:solidFill>
              <a:ln w="12700" cap="flat">
                <a:noFill/>
                <a:miter lim="400000"/>
              </a:ln>
              <a:effectLst/>
            </c:spPr>
            <c:extLst>
              <c:ext xmlns:c16="http://schemas.microsoft.com/office/drawing/2014/chart" uri="{C3380CC4-5D6E-409C-BE32-E72D297353CC}">
                <c16:uniqueId val="{00000005-CF75-E24E-B0FC-BC91AC849705}"/>
              </c:ext>
            </c:extLst>
          </c:dPt>
          <c:cat>
            <c:strRef>
              <c:f>Sheet1!$B$1:$D$1</c:f>
              <c:strCache>
                <c:ptCount val="3"/>
                <c:pt idx="0">
                  <c:v>April</c:v>
                </c:pt>
                <c:pt idx="1">
                  <c:v>May</c:v>
                </c:pt>
                <c:pt idx="2">
                  <c:v>June</c:v>
                </c:pt>
              </c:strCache>
            </c:strRef>
          </c:cat>
          <c:val>
            <c:numRef>
              <c:f>Sheet1!$B$2:$D$2</c:f>
              <c:numCache>
                <c:formatCode>General</c:formatCode>
                <c:ptCount val="3"/>
                <c:pt idx="0">
                  <c:v>91</c:v>
                </c:pt>
                <c:pt idx="1">
                  <c:v>76</c:v>
                </c:pt>
                <c:pt idx="2">
                  <c:v>28</c:v>
                </c:pt>
              </c:numCache>
            </c:numRef>
          </c:val>
          <c:extLst>
            <c:ext xmlns:c16="http://schemas.microsoft.com/office/drawing/2014/chart" uri="{C3380CC4-5D6E-409C-BE32-E72D297353CC}">
              <c16:uniqueId val="{00000006-CF75-E24E-B0FC-BC91AC84970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292B2C"/>
            </a:solidFill>
            <a:ln w="12700" cap="flat">
              <a:noFill/>
              <a:miter lim="400000"/>
            </a:ln>
            <a:effectLst/>
          </c:spPr>
          <c:dPt>
            <c:idx val="0"/>
            <c:bubble3D val="0"/>
            <c:extLst>
              <c:ext xmlns:c16="http://schemas.microsoft.com/office/drawing/2014/chart" uri="{C3380CC4-5D6E-409C-BE32-E72D297353CC}">
                <c16:uniqueId val="{00000001-C8CC-4E49-A9E3-B0DBA70635E5}"/>
              </c:ext>
            </c:extLst>
          </c:dPt>
          <c:dPt>
            <c:idx val="1"/>
            <c:bubble3D val="0"/>
            <c:spPr>
              <a:solidFill>
                <a:srgbClr val="EAEFF1"/>
              </a:solidFill>
              <a:ln w="12700" cap="flat">
                <a:noFill/>
                <a:miter lim="400000"/>
              </a:ln>
              <a:effectLst/>
            </c:spPr>
            <c:extLst>
              <c:ext xmlns:c16="http://schemas.microsoft.com/office/drawing/2014/chart" uri="{C3380CC4-5D6E-409C-BE32-E72D297353CC}">
                <c16:uniqueId val="{00000003-C8CC-4E49-A9E3-B0DBA70635E5}"/>
              </c:ext>
            </c:extLst>
          </c:dPt>
          <c:cat>
            <c:strRef>
              <c:f>Sheet1!$B$1:$C$1</c:f>
              <c:strCache>
                <c:ptCount val="2"/>
                <c:pt idx="0">
                  <c:v>April</c:v>
                </c:pt>
                <c:pt idx="1">
                  <c:v>May</c:v>
                </c:pt>
              </c:strCache>
            </c:strRef>
          </c:cat>
          <c:val>
            <c:numRef>
              <c:f>Sheet1!$B$2:$C$2</c:f>
              <c:numCache>
                <c:formatCode>General</c:formatCode>
                <c:ptCount val="2"/>
                <c:pt idx="0">
                  <c:v>91</c:v>
                </c:pt>
                <c:pt idx="1">
                  <c:v>76</c:v>
                </c:pt>
              </c:numCache>
            </c:numRef>
          </c:val>
          <c:extLst>
            <c:ext xmlns:c16="http://schemas.microsoft.com/office/drawing/2014/chart" uri="{C3380CC4-5D6E-409C-BE32-E72D297353CC}">
              <c16:uniqueId val="{00000004-C8CC-4E49-A9E3-B0DBA70635E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xfrm>
            <a:off x="1143000" y="685800"/>
            <a:ext cx="4572000" cy="3429000"/>
          </a:xfrm>
          <a:prstGeom prst="rect">
            <a:avLst/>
          </a:prstGeom>
        </p:spPr>
        <p:txBody>
          <a:bodyPr/>
          <a:lstStyle/>
          <a:p>
            <a:endParaRPr/>
          </a:p>
        </p:txBody>
      </p:sp>
      <p:sp>
        <p:nvSpPr>
          <p:cNvPr id="689" name="Shape 6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1.xml"/><Relationship Id="rId4" Type="http://schemas.openxmlformats.org/officeDocument/2006/relationships/chart" Target="../charts/chart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roberthubert@yahoo.com?subject=" TargetMode="External"/><Relationship Id="rId2" Type="http://schemas.openxmlformats.org/officeDocument/2006/relationships/hyperlink" Target="mailto:amandadolor@yahoo.com" TargetMode="External"/><Relationship Id="rId1" Type="http://schemas.openxmlformats.org/officeDocument/2006/relationships/slideMaster" Target="../slideMasters/slideMaster1.xml"/><Relationship Id="rId4" Type="http://schemas.openxmlformats.org/officeDocument/2006/relationships/hyperlink" Target="mailto:lauravestibulum@yahoo.com?subject="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mailto:amandadolor@yahoo.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mailto:roberthubert@yahoo.com?subject="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mailto:lauravestibulum@yahoo.com?subject="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Master" Target="../slideMasters/slideMaster1.xml"/><Relationship Id="rId4" Type="http://schemas.openxmlformats.org/officeDocument/2006/relationships/chart" Target="../charts/chart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mailto:youremail@myemail.com?subject="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5" name="Imagen"/>
          <p:cNvSpPr>
            <a:spLocks noGrp="1"/>
          </p:cNvSpPr>
          <p:nvPr>
            <p:ph type="pic" idx="21"/>
          </p:nvPr>
        </p:nvSpPr>
        <p:spPr>
          <a:xfrm>
            <a:off x="6204" y="-989760"/>
            <a:ext cx="24362048" cy="16235022"/>
          </a:xfrm>
          <a:prstGeom prst="rect">
            <a:avLst/>
          </a:prstGeom>
        </p:spPr>
        <p:txBody>
          <a:bodyPr lIns="91439" tIns="45719" rIns="91439" bIns="45719" anchor="t">
            <a:noAutofit/>
          </a:bodyPr>
          <a:lstStyle/>
          <a:p>
            <a:endParaRPr/>
          </a:p>
        </p:txBody>
      </p:sp>
      <p:sp>
        <p:nvSpPr>
          <p:cNvPr id="16" name="Lectores Legere"/>
          <p:cNvSpPr txBox="1">
            <a:spLocks noGrp="1"/>
          </p:cNvSpPr>
          <p:nvPr>
            <p:ph type="body" sz="quarter" idx="22"/>
          </p:nvPr>
        </p:nvSpPr>
        <p:spPr>
          <a:xfrm>
            <a:off x="4495101" y="2227029"/>
            <a:ext cx="15393798" cy="2721850"/>
          </a:xfrm>
          <a:prstGeom prst="rect">
            <a:avLst/>
          </a:prstGeom>
        </p:spPr>
        <p:txBody>
          <a:bodyPr wrap="none">
            <a:spAutoFit/>
          </a:bodyPr>
          <a:lstStyle/>
          <a:p>
            <a:pPr marL="0" indent="0" algn="ctr">
              <a:spcBef>
                <a:spcPts val="0"/>
              </a:spcBef>
              <a:buSzTx/>
              <a:buNone/>
              <a:defRPr sz="17000">
                <a:solidFill>
                  <a:srgbClr val="292B2C"/>
                </a:solidFill>
                <a:latin typeface="Helvetica Neue UltraLight"/>
                <a:ea typeface="Helvetica Neue UltraLight"/>
                <a:cs typeface="Helvetica Neue UltraLight"/>
                <a:sym typeface="Helvetica Neue UltraLight"/>
              </a:defRPr>
            </a:pPr>
            <a:r>
              <a:rPr>
                <a:latin typeface="Helvetica Neue Medium"/>
                <a:ea typeface="Helvetica Neue Medium"/>
                <a:cs typeface="Helvetica Neue Medium"/>
                <a:sym typeface="Helvetica Neue Medium"/>
              </a:rPr>
              <a:t>Lectores</a:t>
            </a:r>
            <a:r>
              <a:t> Legere</a:t>
            </a:r>
          </a:p>
        </p:txBody>
      </p:sp>
      <p:sp>
        <p:nvSpPr>
          <p:cNvPr id="17" name="Ut wisi enim ad minim veniam, quis nostrud exerci tation ullamcorper suscipit lobortis nisl ut aliquip ex ea commodo consequat. Duis autem vel eum iriure dolor in hendrerit in vulputate velit esse molestie consequat, vel illum"/>
          <p:cNvSpPr txBox="1">
            <a:spLocks noGrp="1"/>
          </p:cNvSpPr>
          <p:nvPr>
            <p:ph type="body" sz="quarter" idx="23"/>
          </p:nvPr>
        </p:nvSpPr>
        <p:spPr>
          <a:xfrm>
            <a:off x="5077216" y="5026457"/>
            <a:ext cx="14229569" cy="1655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 Duis autem vel eum iriure dolor in hendrerit in vulputate velit esse molestie consequat, vel illum</a:t>
            </a:r>
          </a:p>
        </p:txBody>
      </p:sp>
      <p:sp>
        <p:nvSpPr>
          <p:cNvPr id="1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Year Statistics">
    <p:spTree>
      <p:nvGrpSpPr>
        <p:cNvPr id="1" name=""/>
        <p:cNvGrpSpPr/>
        <p:nvPr/>
      </p:nvGrpSpPr>
      <p:grpSpPr>
        <a:xfrm>
          <a:off x="0" y="0"/>
          <a:ext cx="0" cy="0"/>
          <a:chOff x="0" y="0"/>
          <a:chExt cx="0" cy="0"/>
        </a:xfrm>
      </p:grpSpPr>
      <p:sp>
        <p:nvSpPr>
          <p:cNvPr id="188" name="Nostrud Suscipit"/>
          <p:cNvSpPr txBox="1">
            <a:spLocks noGrp="1"/>
          </p:cNvSpPr>
          <p:nvPr>
            <p:ph type="body" sz="quarter" idx="21"/>
          </p:nvPr>
        </p:nvSpPr>
        <p:spPr>
          <a:xfrm>
            <a:off x="8330272" y="3098824"/>
            <a:ext cx="772345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189" name="Círculo"/>
          <p:cNvSpPr/>
          <p:nvPr/>
        </p:nvSpPr>
        <p:spPr>
          <a:xfrm>
            <a:off x="11848964" y="1311983"/>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90" name="Línea"/>
          <p:cNvSpPr/>
          <p:nvPr/>
        </p:nvSpPr>
        <p:spPr>
          <a:xfrm rot="744630">
            <a:off x="11983553" y="1481741"/>
            <a:ext cx="403065"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191" name="Company name"/>
          <p:cNvSpPr txBox="1">
            <a:spLocks noGrp="1"/>
          </p:cNvSpPr>
          <p:nvPr>
            <p:ph type="body" sz="quarter" idx="22"/>
          </p:nvPr>
        </p:nvSpPr>
        <p:spPr>
          <a:xfrm>
            <a:off x="11032782" y="2307502"/>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192" name="Ut wisi enim ad minim veniam, quis nostrud exerci tation ullamcorper suscipit lobortis nisl ut aliquip ex ea commodo consequat."/>
          <p:cNvSpPr txBox="1">
            <a:spLocks noGrp="1"/>
          </p:cNvSpPr>
          <p:nvPr>
            <p:ph type="body" sz="quarter" idx="23"/>
          </p:nvPr>
        </p:nvSpPr>
        <p:spPr>
          <a:xfrm>
            <a:off x="5077216" y="4792490"/>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graphicFrame>
        <p:nvGraphicFramePr>
          <p:cNvPr id="193" name="Gráfica de sectores 2D"/>
          <p:cNvGraphicFramePr/>
          <p:nvPr/>
        </p:nvGraphicFramePr>
        <p:xfrm>
          <a:off x="10358716" y="7093706"/>
          <a:ext cx="3666568" cy="3666568"/>
        </p:xfrm>
        <a:graphic>
          <a:graphicData uri="http://schemas.openxmlformats.org/drawingml/2006/chart">
            <c:chart xmlns:c="http://schemas.openxmlformats.org/drawingml/2006/chart" xmlns:r="http://schemas.openxmlformats.org/officeDocument/2006/relationships" r:id="rId2"/>
          </a:graphicData>
        </a:graphic>
      </p:graphicFrame>
      <p:sp>
        <p:nvSpPr>
          <p:cNvPr id="194" name="Círculo"/>
          <p:cNvSpPr/>
          <p:nvPr/>
        </p:nvSpPr>
        <p:spPr>
          <a:xfrm>
            <a:off x="10640001" y="7392851"/>
            <a:ext cx="3103998" cy="3103997"/>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aphicFrame>
        <p:nvGraphicFramePr>
          <p:cNvPr id="195" name="Gráfica de sectores 2D"/>
          <p:cNvGraphicFramePr/>
          <p:nvPr/>
        </p:nvGraphicFramePr>
        <p:xfrm>
          <a:off x="15335529" y="7111565"/>
          <a:ext cx="3666567" cy="3666568"/>
        </p:xfrm>
        <a:graphic>
          <a:graphicData uri="http://schemas.openxmlformats.org/drawingml/2006/chart">
            <c:chart xmlns:c="http://schemas.openxmlformats.org/drawingml/2006/chart" xmlns:r="http://schemas.openxmlformats.org/officeDocument/2006/relationships" r:id="rId3"/>
          </a:graphicData>
        </a:graphic>
      </p:graphicFrame>
      <p:sp>
        <p:nvSpPr>
          <p:cNvPr id="196" name="Círculo"/>
          <p:cNvSpPr/>
          <p:nvPr/>
        </p:nvSpPr>
        <p:spPr>
          <a:xfrm>
            <a:off x="15616814" y="7410711"/>
            <a:ext cx="3103997" cy="3103997"/>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aphicFrame>
        <p:nvGraphicFramePr>
          <p:cNvPr id="197" name="Gráfica de sectores 2D"/>
          <p:cNvGraphicFramePr/>
          <p:nvPr/>
        </p:nvGraphicFramePr>
        <p:xfrm>
          <a:off x="5381904" y="7093706"/>
          <a:ext cx="3666567" cy="3666568"/>
        </p:xfrm>
        <a:graphic>
          <a:graphicData uri="http://schemas.openxmlformats.org/drawingml/2006/chart">
            <c:chart xmlns:c="http://schemas.openxmlformats.org/drawingml/2006/chart" xmlns:r="http://schemas.openxmlformats.org/officeDocument/2006/relationships" r:id="rId4"/>
          </a:graphicData>
        </a:graphic>
      </p:graphicFrame>
      <p:sp>
        <p:nvSpPr>
          <p:cNvPr id="198" name="Círculo"/>
          <p:cNvSpPr/>
          <p:nvPr/>
        </p:nvSpPr>
        <p:spPr>
          <a:xfrm>
            <a:off x="5663189" y="7392851"/>
            <a:ext cx="3103997" cy="3103998"/>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199" name="#1/25%"/>
          <p:cNvSpPr txBox="1">
            <a:spLocks noGrp="1"/>
          </p:cNvSpPr>
          <p:nvPr>
            <p:ph type="body" sz="quarter" idx="24"/>
          </p:nvPr>
        </p:nvSpPr>
        <p:spPr>
          <a:xfrm>
            <a:off x="6149238" y="8183195"/>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#1/25%</a:t>
            </a:r>
          </a:p>
        </p:txBody>
      </p:sp>
      <p:sp>
        <p:nvSpPr>
          <p:cNvPr id="200" name="Anteposuerit litterarum formas"/>
          <p:cNvSpPr txBox="1">
            <a:spLocks noGrp="1"/>
          </p:cNvSpPr>
          <p:nvPr>
            <p:ph type="body" sz="quarter" idx="25"/>
          </p:nvPr>
        </p:nvSpPr>
        <p:spPr>
          <a:xfrm>
            <a:off x="6137509" y="8973068"/>
            <a:ext cx="2155356"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201" name="#2/10%"/>
          <p:cNvSpPr txBox="1">
            <a:spLocks noGrp="1"/>
          </p:cNvSpPr>
          <p:nvPr>
            <p:ph type="body" sz="quarter" idx="26"/>
          </p:nvPr>
        </p:nvSpPr>
        <p:spPr>
          <a:xfrm>
            <a:off x="11142947" y="8183195"/>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#2/10%</a:t>
            </a:r>
          </a:p>
        </p:txBody>
      </p:sp>
      <p:sp>
        <p:nvSpPr>
          <p:cNvPr id="202" name="Anteposuerit litterarum formas"/>
          <p:cNvSpPr txBox="1">
            <a:spLocks noGrp="1"/>
          </p:cNvSpPr>
          <p:nvPr>
            <p:ph type="body" sz="quarter" idx="27"/>
          </p:nvPr>
        </p:nvSpPr>
        <p:spPr>
          <a:xfrm>
            <a:off x="11131219" y="8973068"/>
            <a:ext cx="2155356"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203" name="#3/45%"/>
          <p:cNvSpPr txBox="1">
            <a:spLocks noGrp="1"/>
          </p:cNvSpPr>
          <p:nvPr>
            <p:ph type="body" sz="quarter" idx="28"/>
          </p:nvPr>
        </p:nvSpPr>
        <p:spPr>
          <a:xfrm>
            <a:off x="16101908" y="8201054"/>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#3/45%</a:t>
            </a:r>
          </a:p>
        </p:txBody>
      </p:sp>
      <p:sp>
        <p:nvSpPr>
          <p:cNvPr id="204" name="Anteposuerit litterarum formas"/>
          <p:cNvSpPr txBox="1">
            <a:spLocks noGrp="1"/>
          </p:cNvSpPr>
          <p:nvPr>
            <p:ph type="body" sz="quarter" idx="29"/>
          </p:nvPr>
        </p:nvSpPr>
        <p:spPr>
          <a:xfrm>
            <a:off x="16090179" y="8990927"/>
            <a:ext cx="2155355"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205" name="Mirum est notare quam littera gothica"/>
          <p:cNvSpPr txBox="1">
            <a:spLocks noGrp="1"/>
          </p:cNvSpPr>
          <p:nvPr>
            <p:ph type="body" sz="quarter" idx="30"/>
          </p:nvPr>
        </p:nvSpPr>
        <p:spPr>
          <a:xfrm>
            <a:off x="5506408" y="11105690"/>
            <a:ext cx="3417559"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06" name="Mirum est notare quam littera gothica"/>
          <p:cNvSpPr txBox="1">
            <a:spLocks noGrp="1"/>
          </p:cNvSpPr>
          <p:nvPr>
            <p:ph type="body" sz="quarter" idx="31"/>
          </p:nvPr>
        </p:nvSpPr>
        <p:spPr>
          <a:xfrm>
            <a:off x="10483220" y="11105690"/>
            <a:ext cx="3417560"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07" name="Mirum est notare quam littera gothica"/>
          <p:cNvSpPr txBox="1">
            <a:spLocks noGrp="1"/>
          </p:cNvSpPr>
          <p:nvPr>
            <p:ph type="body" sz="quarter" idx="32"/>
          </p:nvPr>
        </p:nvSpPr>
        <p:spPr>
          <a:xfrm>
            <a:off x="15460033" y="11105690"/>
            <a:ext cx="3417559"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0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Large 2">
    <p:spTree>
      <p:nvGrpSpPr>
        <p:cNvPr id="1" name=""/>
        <p:cNvGrpSpPr/>
        <p:nvPr/>
      </p:nvGrpSpPr>
      <p:grpSpPr>
        <a:xfrm>
          <a:off x="0" y="0"/>
          <a:ext cx="0" cy="0"/>
          <a:chOff x="0" y="0"/>
          <a:chExt cx="0" cy="0"/>
        </a:xfrm>
      </p:grpSpPr>
      <p:sp>
        <p:nvSpPr>
          <p:cNvPr id="215" name="Imagen"/>
          <p:cNvSpPr>
            <a:spLocks noGrp="1"/>
          </p:cNvSpPr>
          <p:nvPr>
            <p:ph type="pic" idx="21"/>
          </p:nvPr>
        </p:nvSpPr>
        <p:spPr>
          <a:xfrm>
            <a:off x="6344" y="-1257227"/>
            <a:ext cx="24380598" cy="16247383"/>
          </a:xfrm>
          <a:prstGeom prst="rect">
            <a:avLst/>
          </a:prstGeom>
        </p:spPr>
        <p:txBody>
          <a:bodyPr lIns="91439" tIns="45719" rIns="91439" bIns="45719" anchor="t">
            <a:noAutofit/>
          </a:bodyPr>
          <a:lstStyle/>
          <a:p>
            <a:endParaRPr/>
          </a:p>
        </p:txBody>
      </p:sp>
      <p:sp>
        <p:nvSpPr>
          <p:cNvPr id="216" name="Rectángulo"/>
          <p:cNvSpPr>
            <a:spLocks noGrp="1"/>
          </p:cNvSpPr>
          <p:nvPr>
            <p:ph type="body" sz="quarter" idx="22"/>
          </p:nvPr>
        </p:nvSpPr>
        <p:spPr>
          <a:xfrm>
            <a:off x="6019864" y="10103473"/>
            <a:ext cx="12344271" cy="2930241"/>
          </a:xfrm>
          <a:prstGeom prst="rect">
            <a:avLst/>
          </a:prstGeom>
          <a:solidFill>
            <a:srgbClr val="000000">
              <a:alpha val="82000"/>
            </a:srgbClr>
          </a:solidFill>
        </p:spPr>
        <p:txBody>
          <a:bodyPr>
            <a:noAutofit/>
          </a:bodyPr>
          <a:lstStyle/>
          <a:p>
            <a:pPr marL="0" indent="0" algn="ctr">
              <a:spcBef>
                <a:spcPts val="0"/>
              </a:spcBef>
              <a:buSzTx/>
              <a:buNone/>
              <a:defRPr sz="3200">
                <a:solidFill>
                  <a:srgbClr val="FFFFFF"/>
                </a:solidFill>
              </a:defRPr>
            </a:pPr>
            <a:endParaRPr/>
          </a:p>
        </p:txBody>
      </p:sp>
      <p:sp>
        <p:nvSpPr>
          <p:cNvPr id="217" name="Praesent Luptatum"/>
          <p:cNvSpPr txBox="1">
            <a:spLocks noGrp="1"/>
          </p:cNvSpPr>
          <p:nvPr>
            <p:ph type="body" sz="quarter" idx="23"/>
          </p:nvPr>
        </p:nvSpPr>
        <p:spPr>
          <a:xfrm>
            <a:off x="7767002" y="2990699"/>
            <a:ext cx="884999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Praesent</a:t>
            </a:r>
            <a:r>
              <a:t> </a:t>
            </a:r>
            <a:r>
              <a:rPr>
                <a:latin typeface="Helvetica Neue UltraLight"/>
                <a:ea typeface="Helvetica Neue UltraLight"/>
                <a:cs typeface="Helvetica Neue UltraLight"/>
                <a:sym typeface="Helvetica Neue UltraLight"/>
              </a:rPr>
              <a:t>Luptatum</a:t>
            </a:r>
          </a:p>
        </p:txBody>
      </p:sp>
      <p:sp>
        <p:nvSpPr>
          <p:cNvPr id="218" name="Círculo"/>
          <p:cNvSpPr>
            <a:spLocks noGrp="1"/>
          </p:cNvSpPr>
          <p:nvPr>
            <p:ph type="body" sz="quarter" idx="24"/>
          </p:nvPr>
        </p:nvSpPr>
        <p:spPr>
          <a:xfrm>
            <a:off x="11848964" y="1431046"/>
            <a:ext cx="719866" cy="719866"/>
          </a:xfrm>
          <a:prstGeom prst="ellipse">
            <a:avLst/>
          </a:prstGeom>
          <a:gradFill>
            <a:gsLst>
              <a:gs pos="0">
                <a:srgbClr val="3EA67A"/>
              </a:gs>
              <a:gs pos="100000">
                <a:srgbClr val="4F7671"/>
              </a:gs>
            </a:gsLst>
            <a:lin ang="15623780"/>
          </a:gradFill>
        </p:spPr>
        <p:txBody>
          <a:bodyPr>
            <a:noAutofit/>
          </a:bodyPr>
          <a:lstStyle/>
          <a:p>
            <a:pPr marL="0" indent="0" algn="ctr">
              <a:spcBef>
                <a:spcPts val="0"/>
              </a:spcBef>
              <a:buSzTx/>
              <a:buNone/>
              <a:defRPr sz="3200">
                <a:solidFill>
                  <a:srgbClr val="FFFFFF"/>
                </a:solidFill>
              </a:defRPr>
            </a:pPr>
            <a:endParaRPr/>
          </a:p>
        </p:txBody>
      </p:sp>
      <p:sp>
        <p:nvSpPr>
          <p:cNvPr id="219" name="Línea"/>
          <p:cNvSpPr>
            <a:spLocks noGrp="1"/>
          </p:cNvSpPr>
          <p:nvPr>
            <p:ph type="body" sz="quarter" idx="25"/>
          </p:nvPr>
        </p:nvSpPr>
        <p:spPr>
          <a:xfrm rot="744630">
            <a:off x="11983553" y="1600803"/>
            <a:ext cx="403065" cy="335812"/>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ln>
        </p:spPr>
        <p:txBody>
          <a:bodyPr>
            <a:noAutofit/>
          </a:bodyPr>
          <a:lstStyle/>
          <a:p>
            <a:pPr marL="0" indent="0" algn="ctr">
              <a:spcBef>
                <a:spcPts val="0"/>
              </a:spcBef>
              <a:buSzTx/>
              <a:buNone/>
              <a:defRPr sz="3200"/>
            </a:pPr>
            <a:endParaRPr/>
          </a:p>
        </p:txBody>
      </p:sp>
      <p:sp>
        <p:nvSpPr>
          <p:cNvPr id="220" name="Company name"/>
          <p:cNvSpPr txBox="1">
            <a:spLocks noGrp="1"/>
          </p:cNvSpPr>
          <p:nvPr>
            <p:ph type="body" sz="quarter" idx="26"/>
          </p:nvPr>
        </p:nvSpPr>
        <p:spPr>
          <a:xfrm>
            <a:off x="11032782" y="2426565"/>
            <a:ext cx="2318436" cy="502641"/>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221" name="Ut wisi enim ad minim veniam, quis nostrud exerci tation ullamcorper suscipit lobortis nisl ut aliquip ex ea commodo consequat."/>
          <p:cNvSpPr txBox="1">
            <a:spLocks noGrp="1"/>
          </p:cNvSpPr>
          <p:nvPr>
            <p:ph type="body" sz="quarter" idx="27"/>
          </p:nvPr>
        </p:nvSpPr>
        <p:spPr>
          <a:xfrm>
            <a:off x="6952683" y="10570906"/>
            <a:ext cx="10478635" cy="1995378"/>
          </a:xfrm>
          <a:prstGeom prst="rect">
            <a:avLst/>
          </a:prstGeom>
        </p:spPr>
        <p:txBody>
          <a:bodyPr>
            <a:spAutoFit/>
          </a:bodyPr>
          <a:lstStyle>
            <a:lvl1pPr marL="0" indent="0" algn="ctr">
              <a:spcBef>
                <a:spcPts val="0"/>
              </a:spcBef>
              <a:buSzTx/>
              <a:buNone/>
              <a:defRPr sz="4200">
                <a:solidFill>
                  <a:srgbClr val="FFFFFF"/>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2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ny Team">
    <p:spTree>
      <p:nvGrpSpPr>
        <p:cNvPr id="1" name=""/>
        <p:cNvGrpSpPr/>
        <p:nvPr/>
      </p:nvGrpSpPr>
      <p:grpSpPr>
        <a:xfrm>
          <a:off x="0" y="0"/>
          <a:ext cx="0" cy="0"/>
          <a:chOff x="0" y="0"/>
          <a:chExt cx="0" cy="0"/>
        </a:xfrm>
      </p:grpSpPr>
      <p:sp>
        <p:nvSpPr>
          <p:cNvPr id="229" name="Nostrud Suscipit"/>
          <p:cNvSpPr txBox="1">
            <a:spLocks noGrp="1"/>
          </p:cNvSpPr>
          <p:nvPr>
            <p:ph type="body" sz="quarter" idx="21"/>
          </p:nvPr>
        </p:nvSpPr>
        <p:spPr>
          <a:xfrm>
            <a:off x="8330272" y="1495992"/>
            <a:ext cx="772345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230" name="Ut wisi enim ad minim veniam, quis nostrud exerci tation ullamcorper suscipit lobortis nisl ut aliquip ex ea commodo consequat."/>
          <p:cNvSpPr txBox="1">
            <a:spLocks noGrp="1"/>
          </p:cNvSpPr>
          <p:nvPr>
            <p:ph type="body" sz="quarter" idx="22"/>
          </p:nvPr>
        </p:nvSpPr>
        <p:spPr>
          <a:xfrm>
            <a:off x="5077216" y="3267153"/>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231" name="Imagen"/>
          <p:cNvSpPr>
            <a:spLocks noGrp="1"/>
          </p:cNvSpPr>
          <p:nvPr>
            <p:ph type="pic" sz="quarter" idx="23"/>
          </p:nvPr>
        </p:nvSpPr>
        <p:spPr>
          <a:xfrm>
            <a:off x="6018819" y="5536803"/>
            <a:ext cx="3736492" cy="3796277"/>
          </a:xfrm>
          <a:prstGeom prst="rect">
            <a:avLst/>
          </a:prstGeom>
        </p:spPr>
        <p:txBody>
          <a:bodyPr lIns="91439" tIns="45719" rIns="91439" bIns="45719" anchor="t">
            <a:noAutofit/>
          </a:bodyPr>
          <a:lstStyle/>
          <a:p>
            <a:endParaRPr/>
          </a:p>
        </p:txBody>
      </p:sp>
      <p:sp>
        <p:nvSpPr>
          <p:cNvPr id="232" name="Imagen"/>
          <p:cNvSpPr>
            <a:spLocks noGrp="1"/>
          </p:cNvSpPr>
          <p:nvPr>
            <p:ph type="pic" sz="quarter" idx="24"/>
          </p:nvPr>
        </p:nvSpPr>
        <p:spPr>
          <a:xfrm>
            <a:off x="10483883" y="5689329"/>
            <a:ext cx="3416071" cy="3491225"/>
          </a:xfrm>
          <a:prstGeom prst="rect">
            <a:avLst/>
          </a:prstGeom>
        </p:spPr>
        <p:txBody>
          <a:bodyPr lIns="91439" tIns="45719" rIns="91439" bIns="45719" anchor="t">
            <a:noAutofit/>
          </a:bodyPr>
          <a:lstStyle/>
          <a:p>
            <a:endParaRPr/>
          </a:p>
        </p:txBody>
      </p:sp>
      <p:sp>
        <p:nvSpPr>
          <p:cNvPr id="233" name="Imagen"/>
          <p:cNvSpPr>
            <a:spLocks noGrp="1"/>
          </p:cNvSpPr>
          <p:nvPr>
            <p:ph type="pic" sz="quarter" idx="25"/>
          </p:nvPr>
        </p:nvSpPr>
        <p:spPr>
          <a:xfrm>
            <a:off x="14789086" y="5726906"/>
            <a:ext cx="3416071" cy="3416071"/>
          </a:xfrm>
          <a:prstGeom prst="rect">
            <a:avLst/>
          </a:prstGeom>
        </p:spPr>
        <p:txBody>
          <a:bodyPr lIns="91439" tIns="45719" rIns="91439" bIns="45719" anchor="t">
            <a:noAutofit/>
          </a:bodyPr>
          <a:lstStyle/>
          <a:p>
            <a:endParaRPr/>
          </a:p>
        </p:txBody>
      </p:sp>
      <p:sp>
        <p:nvSpPr>
          <p:cNvPr id="234" name="Círculo"/>
          <p:cNvSpPr>
            <a:spLocks noGrp="1"/>
          </p:cNvSpPr>
          <p:nvPr>
            <p:ph type="body" sz="quarter" idx="26"/>
          </p:nvPr>
        </p:nvSpPr>
        <p:spPr>
          <a:xfrm>
            <a:off x="7431813" y="8811759"/>
            <a:ext cx="910039" cy="910039"/>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235" name="1"/>
          <p:cNvSpPr txBox="1">
            <a:spLocks noGrp="1"/>
          </p:cNvSpPr>
          <p:nvPr>
            <p:ph type="body" sz="quarter" idx="27"/>
          </p:nvPr>
        </p:nvSpPr>
        <p:spPr>
          <a:xfrm>
            <a:off x="7660759" y="8861367"/>
            <a:ext cx="452147" cy="775104"/>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1</a:t>
            </a:r>
          </a:p>
        </p:txBody>
      </p:sp>
      <p:sp>
        <p:nvSpPr>
          <p:cNvPr id="236" name="Círculo"/>
          <p:cNvSpPr>
            <a:spLocks noGrp="1"/>
          </p:cNvSpPr>
          <p:nvPr>
            <p:ph type="body" sz="quarter" idx="28"/>
          </p:nvPr>
        </p:nvSpPr>
        <p:spPr>
          <a:xfrm>
            <a:off x="11737016" y="8811759"/>
            <a:ext cx="910039" cy="910039"/>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237" name="2"/>
          <p:cNvSpPr txBox="1">
            <a:spLocks noGrp="1"/>
          </p:cNvSpPr>
          <p:nvPr>
            <p:ph type="body" sz="quarter" idx="29"/>
          </p:nvPr>
        </p:nvSpPr>
        <p:spPr>
          <a:xfrm>
            <a:off x="11965962" y="8861367"/>
            <a:ext cx="452146" cy="775104"/>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2</a:t>
            </a:r>
          </a:p>
        </p:txBody>
      </p:sp>
      <p:sp>
        <p:nvSpPr>
          <p:cNvPr id="238" name="Círculo"/>
          <p:cNvSpPr>
            <a:spLocks noGrp="1"/>
          </p:cNvSpPr>
          <p:nvPr>
            <p:ph type="body" sz="quarter" idx="30"/>
          </p:nvPr>
        </p:nvSpPr>
        <p:spPr>
          <a:xfrm>
            <a:off x="16042217" y="8811759"/>
            <a:ext cx="910039" cy="910039"/>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239" name="3"/>
          <p:cNvSpPr txBox="1">
            <a:spLocks noGrp="1"/>
          </p:cNvSpPr>
          <p:nvPr>
            <p:ph type="body" sz="quarter" idx="31"/>
          </p:nvPr>
        </p:nvSpPr>
        <p:spPr>
          <a:xfrm>
            <a:off x="16271165" y="8861367"/>
            <a:ext cx="452146" cy="775104"/>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3</a:t>
            </a:r>
          </a:p>
        </p:txBody>
      </p:sp>
      <p:sp>
        <p:nvSpPr>
          <p:cNvPr id="240" name="Mirum est notare quam littera gothica"/>
          <p:cNvSpPr txBox="1">
            <a:spLocks noGrp="1"/>
          </p:cNvSpPr>
          <p:nvPr>
            <p:ph type="body" sz="quarter" idx="32"/>
          </p:nvPr>
        </p:nvSpPr>
        <p:spPr>
          <a:xfrm>
            <a:off x="6178088" y="11112123"/>
            <a:ext cx="3417559"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41" name="@amanda dolor"/>
          <p:cNvSpPr txBox="1">
            <a:spLocks noGrp="1"/>
          </p:cNvSpPr>
          <p:nvPr>
            <p:ph type="body" sz="quarter" idx="33"/>
          </p:nvPr>
        </p:nvSpPr>
        <p:spPr>
          <a:xfrm>
            <a:off x="6178053" y="10012568"/>
            <a:ext cx="3417559" cy="477671"/>
          </a:xfrm>
          <a:prstGeom prst="rect">
            <a:avLst/>
          </a:prstGeom>
        </p:spPr>
        <p:txBody>
          <a:bodyPr>
            <a:spAutoFit/>
          </a:bodyPr>
          <a:lstStyle>
            <a:lvl1pPr marL="0" indent="0" algn="ctr">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@amanda dolor</a:t>
            </a:r>
          </a:p>
        </p:txBody>
      </p:sp>
      <p:sp>
        <p:nvSpPr>
          <p:cNvPr id="242" name="amandadolor@yahoo.com"/>
          <p:cNvSpPr txBox="1">
            <a:spLocks noGrp="1"/>
          </p:cNvSpPr>
          <p:nvPr>
            <p:ph type="body" sz="quarter" idx="34"/>
          </p:nvPr>
        </p:nvSpPr>
        <p:spPr>
          <a:xfrm>
            <a:off x="6178053" y="10427406"/>
            <a:ext cx="3417559" cy="365582"/>
          </a:xfrm>
          <a:prstGeom prst="rect">
            <a:avLst/>
          </a:prstGeom>
        </p:spPr>
        <p:txBody>
          <a:bodyPr>
            <a:spAutoFit/>
          </a:bodyPr>
          <a:lstStyle>
            <a:lvl1pPr marL="0" indent="0" algn="ctr">
              <a:spcBef>
                <a:spcPts val="0"/>
              </a:spcBef>
              <a:buSzTx/>
              <a:buNone/>
              <a:defRPr sz="1600" u="sng">
                <a:solidFill>
                  <a:srgbClr val="4F7671"/>
                </a:solidFill>
                <a:latin typeface="Helvetica Neue Light"/>
                <a:ea typeface="Helvetica Neue Light"/>
                <a:cs typeface="Helvetica Neue Light"/>
                <a:sym typeface="Helvetica Neue Light"/>
                <a:hlinkClick r:id="rId2"/>
              </a:defRPr>
            </a:lvl1pPr>
          </a:lstStyle>
          <a:p>
            <a:pPr>
              <a:defRPr u="none"/>
            </a:pPr>
            <a:r>
              <a:rPr u="sng">
                <a:hlinkClick r:id="rId2"/>
              </a:rPr>
              <a:t>amandadolor@yahoo.com</a:t>
            </a:r>
          </a:p>
        </p:txBody>
      </p:sp>
      <p:sp>
        <p:nvSpPr>
          <p:cNvPr id="243" name="@Robert Hubert"/>
          <p:cNvSpPr txBox="1">
            <a:spLocks noGrp="1"/>
          </p:cNvSpPr>
          <p:nvPr>
            <p:ph type="body" sz="quarter" idx="35"/>
          </p:nvPr>
        </p:nvSpPr>
        <p:spPr>
          <a:xfrm>
            <a:off x="10483255" y="10012568"/>
            <a:ext cx="3417560" cy="477671"/>
          </a:xfrm>
          <a:prstGeom prst="rect">
            <a:avLst/>
          </a:prstGeom>
        </p:spPr>
        <p:txBody>
          <a:bodyPr>
            <a:spAutoFit/>
          </a:bodyPr>
          <a:lstStyle>
            <a:lvl1pPr marL="0" indent="0" algn="ctr">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@Robert Hubert</a:t>
            </a:r>
          </a:p>
        </p:txBody>
      </p:sp>
      <p:sp>
        <p:nvSpPr>
          <p:cNvPr id="244" name="roberthubert@yahoo.com"/>
          <p:cNvSpPr txBox="1">
            <a:spLocks noGrp="1"/>
          </p:cNvSpPr>
          <p:nvPr>
            <p:ph type="body" sz="quarter" idx="36"/>
          </p:nvPr>
        </p:nvSpPr>
        <p:spPr>
          <a:xfrm>
            <a:off x="10483255" y="10427406"/>
            <a:ext cx="3417560" cy="365582"/>
          </a:xfrm>
          <a:prstGeom prst="rect">
            <a:avLst/>
          </a:prstGeom>
        </p:spPr>
        <p:txBody>
          <a:bodyPr>
            <a:spAutoFit/>
          </a:bodyPr>
          <a:lstStyle>
            <a:lvl1pPr marL="0" indent="0" algn="ctr">
              <a:spcBef>
                <a:spcPts val="0"/>
              </a:spcBef>
              <a:buSzTx/>
              <a:buNone/>
              <a:defRPr sz="1600" u="sng">
                <a:solidFill>
                  <a:srgbClr val="4F7671"/>
                </a:solidFill>
                <a:latin typeface="Helvetica Neue Light"/>
                <a:ea typeface="Helvetica Neue Light"/>
                <a:cs typeface="Helvetica Neue Light"/>
                <a:sym typeface="Helvetica Neue Light"/>
                <a:hlinkClick r:id="rId3"/>
              </a:defRPr>
            </a:lvl1pPr>
          </a:lstStyle>
          <a:p>
            <a:pPr>
              <a:defRPr u="none"/>
            </a:pPr>
            <a:r>
              <a:rPr u="sng">
                <a:hlinkClick r:id="rId3"/>
              </a:rPr>
              <a:t>roberthubert@yahoo.com</a:t>
            </a:r>
          </a:p>
        </p:txBody>
      </p:sp>
      <p:sp>
        <p:nvSpPr>
          <p:cNvPr id="245" name="@Laura Vestibulum"/>
          <p:cNvSpPr txBox="1">
            <a:spLocks noGrp="1"/>
          </p:cNvSpPr>
          <p:nvPr>
            <p:ph type="body" sz="quarter" idx="37"/>
          </p:nvPr>
        </p:nvSpPr>
        <p:spPr>
          <a:xfrm>
            <a:off x="14788388" y="10012568"/>
            <a:ext cx="3417560" cy="477671"/>
          </a:xfrm>
          <a:prstGeom prst="rect">
            <a:avLst/>
          </a:prstGeom>
        </p:spPr>
        <p:txBody>
          <a:bodyPr>
            <a:spAutoFit/>
          </a:bodyPr>
          <a:lstStyle>
            <a:lvl1pPr marL="0" indent="0" algn="ctr">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@Laura Vestibulum</a:t>
            </a:r>
          </a:p>
        </p:txBody>
      </p:sp>
      <p:sp>
        <p:nvSpPr>
          <p:cNvPr id="246" name="lauravestibulum@yahoo.com"/>
          <p:cNvSpPr txBox="1">
            <a:spLocks noGrp="1"/>
          </p:cNvSpPr>
          <p:nvPr>
            <p:ph type="body" sz="quarter" idx="38"/>
          </p:nvPr>
        </p:nvSpPr>
        <p:spPr>
          <a:xfrm>
            <a:off x="14788388" y="10427406"/>
            <a:ext cx="3417560" cy="365582"/>
          </a:xfrm>
          <a:prstGeom prst="rect">
            <a:avLst/>
          </a:prstGeom>
        </p:spPr>
        <p:txBody>
          <a:bodyPr>
            <a:spAutoFit/>
          </a:bodyPr>
          <a:lstStyle>
            <a:lvl1pPr marL="0" indent="0" algn="ctr">
              <a:spcBef>
                <a:spcPts val="0"/>
              </a:spcBef>
              <a:buSzTx/>
              <a:buNone/>
              <a:defRPr sz="1600" u="sng">
                <a:solidFill>
                  <a:srgbClr val="4F7671"/>
                </a:solidFill>
                <a:latin typeface="Helvetica Neue Light"/>
                <a:ea typeface="Helvetica Neue Light"/>
                <a:cs typeface="Helvetica Neue Light"/>
                <a:sym typeface="Helvetica Neue Light"/>
                <a:hlinkClick r:id="rId4"/>
              </a:defRPr>
            </a:lvl1pPr>
          </a:lstStyle>
          <a:p>
            <a:pPr>
              <a:defRPr u="none"/>
            </a:pPr>
            <a:r>
              <a:rPr u="sng">
                <a:hlinkClick r:id="rId4"/>
              </a:rPr>
              <a:t>lauravestibulum@yahoo.com</a:t>
            </a:r>
          </a:p>
        </p:txBody>
      </p:sp>
      <p:sp>
        <p:nvSpPr>
          <p:cNvPr id="247" name="Mirum est notare quam littera gothica"/>
          <p:cNvSpPr txBox="1">
            <a:spLocks noGrp="1"/>
          </p:cNvSpPr>
          <p:nvPr>
            <p:ph type="body" sz="quarter" idx="39"/>
          </p:nvPr>
        </p:nvSpPr>
        <p:spPr>
          <a:xfrm>
            <a:off x="10483255" y="11112123"/>
            <a:ext cx="3417560"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48" name="Mirum est notare quam littera gothica"/>
          <p:cNvSpPr txBox="1">
            <a:spLocks noGrp="1"/>
          </p:cNvSpPr>
          <p:nvPr>
            <p:ph type="body" sz="quarter" idx="40"/>
          </p:nvPr>
        </p:nvSpPr>
        <p:spPr>
          <a:xfrm>
            <a:off x="14788388" y="11112123"/>
            <a:ext cx="3417560"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rector Work">
    <p:spTree>
      <p:nvGrpSpPr>
        <p:cNvPr id="1" name=""/>
        <p:cNvGrpSpPr/>
        <p:nvPr/>
      </p:nvGrpSpPr>
      <p:grpSpPr>
        <a:xfrm>
          <a:off x="0" y="0"/>
          <a:ext cx="0" cy="0"/>
          <a:chOff x="0" y="0"/>
          <a:chExt cx="0" cy="0"/>
        </a:xfrm>
      </p:grpSpPr>
      <p:sp>
        <p:nvSpPr>
          <p:cNvPr id="256" name="Imagen"/>
          <p:cNvSpPr>
            <a:spLocks noGrp="1"/>
          </p:cNvSpPr>
          <p:nvPr>
            <p:ph type="pic" sz="quarter" idx="21"/>
          </p:nvPr>
        </p:nvSpPr>
        <p:spPr>
          <a:xfrm>
            <a:off x="4948983" y="5362972"/>
            <a:ext cx="3935852" cy="3998825"/>
          </a:xfrm>
          <a:prstGeom prst="rect">
            <a:avLst/>
          </a:prstGeom>
        </p:spPr>
        <p:txBody>
          <a:bodyPr lIns="91439" tIns="45719" rIns="91439" bIns="45719" anchor="t">
            <a:noAutofit/>
          </a:bodyPr>
          <a:lstStyle/>
          <a:p>
            <a:endParaRPr/>
          </a:p>
        </p:txBody>
      </p:sp>
      <p:sp>
        <p:nvSpPr>
          <p:cNvPr id="257" name="Círculo"/>
          <p:cNvSpPr>
            <a:spLocks noGrp="1"/>
          </p:cNvSpPr>
          <p:nvPr>
            <p:ph type="body" sz="quarter" idx="22"/>
          </p:nvPr>
        </p:nvSpPr>
        <p:spPr>
          <a:xfrm>
            <a:off x="7390345" y="8510419"/>
            <a:ext cx="1157466" cy="1157466"/>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258" name="Mirum est notare quam littera gothica"/>
          <p:cNvSpPr txBox="1">
            <a:spLocks noGrp="1"/>
          </p:cNvSpPr>
          <p:nvPr>
            <p:ph type="body" sz="quarter" idx="23"/>
          </p:nvPr>
        </p:nvSpPr>
        <p:spPr>
          <a:xfrm>
            <a:off x="5207932" y="11130697"/>
            <a:ext cx="3417560"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59" name="@amanda dolor"/>
          <p:cNvSpPr txBox="1">
            <a:spLocks noGrp="1"/>
          </p:cNvSpPr>
          <p:nvPr>
            <p:ph type="body" sz="quarter" idx="24"/>
          </p:nvPr>
        </p:nvSpPr>
        <p:spPr>
          <a:xfrm>
            <a:off x="5207897" y="10031142"/>
            <a:ext cx="3417560" cy="477672"/>
          </a:xfrm>
          <a:prstGeom prst="rect">
            <a:avLst/>
          </a:prstGeom>
        </p:spPr>
        <p:txBody>
          <a:bodyPr>
            <a:spAutoFit/>
          </a:bodyPr>
          <a:lstStyle>
            <a:lvl1pPr marL="0" indent="0" algn="ctr">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@amanda dolor</a:t>
            </a:r>
          </a:p>
        </p:txBody>
      </p:sp>
      <p:sp>
        <p:nvSpPr>
          <p:cNvPr id="260" name="amandadolor@yahoo.com"/>
          <p:cNvSpPr txBox="1">
            <a:spLocks noGrp="1"/>
          </p:cNvSpPr>
          <p:nvPr>
            <p:ph type="body" sz="quarter" idx="25"/>
          </p:nvPr>
        </p:nvSpPr>
        <p:spPr>
          <a:xfrm>
            <a:off x="5207897" y="10445981"/>
            <a:ext cx="3417560" cy="365582"/>
          </a:xfrm>
          <a:prstGeom prst="rect">
            <a:avLst/>
          </a:prstGeom>
        </p:spPr>
        <p:txBody>
          <a:bodyPr>
            <a:spAutoFit/>
          </a:bodyPr>
          <a:lstStyle>
            <a:lvl1pPr marL="0" indent="0" algn="ctr">
              <a:spcBef>
                <a:spcPts val="0"/>
              </a:spcBef>
              <a:buSzTx/>
              <a:buNone/>
              <a:defRPr sz="1600" u="sng">
                <a:solidFill>
                  <a:srgbClr val="4F7671"/>
                </a:solidFill>
                <a:latin typeface="Helvetica Neue Light"/>
                <a:ea typeface="Helvetica Neue Light"/>
                <a:cs typeface="Helvetica Neue Light"/>
                <a:sym typeface="Helvetica Neue Light"/>
                <a:hlinkClick r:id="rId2"/>
              </a:defRPr>
            </a:lvl1pPr>
          </a:lstStyle>
          <a:p>
            <a:pPr>
              <a:defRPr u="none"/>
            </a:pPr>
            <a:r>
              <a:rPr u="sng">
                <a:hlinkClick r:id="rId2"/>
              </a:rPr>
              <a:t>amandadolor@yahoo.com</a:t>
            </a:r>
          </a:p>
        </p:txBody>
      </p:sp>
      <p:sp>
        <p:nvSpPr>
          <p:cNvPr id="261" name="Gothica Formas"/>
          <p:cNvSpPr txBox="1">
            <a:spLocks noGrp="1"/>
          </p:cNvSpPr>
          <p:nvPr>
            <p:ph type="body" sz="quarter" idx="26"/>
          </p:nvPr>
        </p:nvSpPr>
        <p:spPr>
          <a:xfrm>
            <a:off x="8449221" y="3098824"/>
            <a:ext cx="7485559"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Gothica</a:t>
            </a:r>
            <a:r>
              <a:t> </a:t>
            </a:r>
            <a:r>
              <a:rPr>
                <a:latin typeface="Helvetica Neue UltraLight"/>
                <a:ea typeface="Helvetica Neue UltraLight"/>
                <a:cs typeface="Helvetica Neue UltraLight"/>
                <a:sym typeface="Helvetica Neue UltraLight"/>
              </a:rPr>
              <a:t>Formas</a:t>
            </a:r>
          </a:p>
        </p:txBody>
      </p:sp>
      <p:sp>
        <p:nvSpPr>
          <p:cNvPr id="262" name="Círculo"/>
          <p:cNvSpPr/>
          <p:nvPr/>
        </p:nvSpPr>
        <p:spPr>
          <a:xfrm>
            <a:off x="11848964" y="1311983"/>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263" name="Línea"/>
          <p:cNvSpPr/>
          <p:nvPr/>
        </p:nvSpPr>
        <p:spPr>
          <a:xfrm rot="744630">
            <a:off x="11983553" y="1481741"/>
            <a:ext cx="403065"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264" name="Company name"/>
          <p:cNvSpPr txBox="1">
            <a:spLocks noGrp="1"/>
          </p:cNvSpPr>
          <p:nvPr>
            <p:ph type="body" sz="quarter" idx="27"/>
          </p:nvPr>
        </p:nvSpPr>
        <p:spPr>
          <a:xfrm>
            <a:off x="11032782" y="2307502"/>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265" name="Imagen"/>
          <p:cNvSpPr>
            <a:spLocks noGrp="1"/>
          </p:cNvSpPr>
          <p:nvPr>
            <p:ph type="pic" sz="quarter" idx="28"/>
          </p:nvPr>
        </p:nvSpPr>
        <p:spPr>
          <a:xfrm>
            <a:off x="7634214" y="8790434"/>
            <a:ext cx="669530" cy="597795"/>
          </a:xfrm>
          <a:prstGeom prst="rect">
            <a:avLst/>
          </a:prstGeom>
        </p:spPr>
        <p:txBody>
          <a:bodyPr lIns="91439" tIns="45719" rIns="91439" bIns="45719" anchor="t">
            <a:noAutofit/>
          </a:bodyPr>
          <a:lstStyle/>
          <a:p>
            <a:endParaRPr/>
          </a:p>
        </p:txBody>
      </p:sp>
      <p:sp>
        <p:nvSpPr>
          <p:cNvPr id="266" name="Quod ii legunt saepius…"/>
          <p:cNvSpPr txBox="1">
            <a:spLocks noGrp="1"/>
          </p:cNvSpPr>
          <p:nvPr>
            <p:ph type="body" sz="quarter" idx="29"/>
          </p:nvPr>
        </p:nvSpPr>
        <p:spPr>
          <a:xfrm>
            <a:off x="9798184" y="6452313"/>
            <a:ext cx="4666455" cy="52736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Quod ii legunt saepius</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a:p>
            <a:pPr marL="0" indent="0" algn="just">
              <a:spcBef>
                <a:spcPts val="0"/>
              </a:spcBef>
              <a:buSzTx/>
              <a:buNone/>
              <a:defRPr sz="2000">
                <a:solidFill>
                  <a:srgbClr val="292B2C"/>
                </a:solidFill>
              </a:defRPr>
            </a:pPr>
            <a:endParaRPr/>
          </a:p>
          <a:p>
            <a:pPr marL="0" indent="0" algn="just">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sp>
        <p:nvSpPr>
          <p:cNvPr id="267" name="Rectángulo"/>
          <p:cNvSpPr/>
          <p:nvPr/>
        </p:nvSpPr>
        <p:spPr>
          <a:xfrm>
            <a:off x="15710792" y="6667950"/>
            <a:ext cx="719866" cy="4556653"/>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268" name="Rectángulo"/>
          <p:cNvSpPr/>
          <p:nvPr/>
        </p:nvSpPr>
        <p:spPr>
          <a:xfrm>
            <a:off x="17091917" y="5767616"/>
            <a:ext cx="719866" cy="5456987"/>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269" name="Rectángulo"/>
          <p:cNvSpPr/>
          <p:nvPr/>
        </p:nvSpPr>
        <p:spPr>
          <a:xfrm>
            <a:off x="18473042" y="8844253"/>
            <a:ext cx="719866" cy="2380350"/>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270" name="92%"/>
          <p:cNvSpPr txBox="1">
            <a:spLocks noGrp="1"/>
          </p:cNvSpPr>
          <p:nvPr>
            <p:ph type="body" sz="quarter" idx="30"/>
          </p:nvPr>
        </p:nvSpPr>
        <p:spPr>
          <a:xfrm>
            <a:off x="15650608" y="11298937"/>
            <a:ext cx="840233" cy="577092"/>
          </a:xfrm>
          <a:prstGeom prst="rect">
            <a:avLst/>
          </a:prstGeom>
        </p:spPr>
        <p:txBody>
          <a:bodyPr wrap="none">
            <a:spAutoFit/>
          </a:bodyPr>
          <a:lstStyle>
            <a:lvl1pPr marL="0" indent="0" algn="ctr">
              <a:spcBef>
                <a:spcPts val="0"/>
              </a:spcBef>
              <a:buSzTx/>
              <a:buNone/>
              <a:defRPr sz="3000">
                <a:solidFill>
                  <a:srgbClr val="292B2C"/>
                </a:solidFill>
                <a:latin typeface="Helvetica Neue UltraLight"/>
                <a:ea typeface="Helvetica Neue UltraLight"/>
                <a:cs typeface="Helvetica Neue UltraLight"/>
                <a:sym typeface="Helvetica Neue UltraLight"/>
              </a:defRPr>
            </a:lvl1pPr>
          </a:lstStyle>
          <a:p>
            <a:r>
              <a:t>92%</a:t>
            </a:r>
          </a:p>
        </p:txBody>
      </p:sp>
      <p:sp>
        <p:nvSpPr>
          <p:cNvPr id="271" name="100%"/>
          <p:cNvSpPr txBox="1">
            <a:spLocks noGrp="1"/>
          </p:cNvSpPr>
          <p:nvPr>
            <p:ph type="body" sz="quarter" idx="31"/>
          </p:nvPr>
        </p:nvSpPr>
        <p:spPr>
          <a:xfrm>
            <a:off x="16925817" y="11298936"/>
            <a:ext cx="1052069" cy="577092"/>
          </a:xfrm>
          <a:prstGeom prst="rect">
            <a:avLst/>
          </a:prstGeom>
        </p:spPr>
        <p:txBody>
          <a:bodyPr wrap="none">
            <a:spAutoFit/>
          </a:bodyPr>
          <a:lstStyle>
            <a:lvl1pPr marL="0" indent="0" algn="ctr">
              <a:spcBef>
                <a:spcPts val="0"/>
              </a:spcBef>
              <a:buSzTx/>
              <a:buNone/>
              <a:defRPr sz="3000">
                <a:solidFill>
                  <a:srgbClr val="292B2C"/>
                </a:solidFill>
                <a:latin typeface="Helvetica Neue UltraLight"/>
                <a:ea typeface="Helvetica Neue UltraLight"/>
                <a:cs typeface="Helvetica Neue UltraLight"/>
                <a:sym typeface="Helvetica Neue UltraLight"/>
              </a:defRPr>
            </a:lvl1pPr>
          </a:lstStyle>
          <a:p>
            <a:r>
              <a:t>100%</a:t>
            </a:r>
          </a:p>
        </p:txBody>
      </p:sp>
      <p:sp>
        <p:nvSpPr>
          <p:cNvPr id="272" name="55%"/>
          <p:cNvSpPr txBox="1">
            <a:spLocks noGrp="1"/>
          </p:cNvSpPr>
          <p:nvPr>
            <p:ph type="body" sz="quarter" idx="32"/>
          </p:nvPr>
        </p:nvSpPr>
        <p:spPr>
          <a:xfrm>
            <a:off x="18412860" y="11298937"/>
            <a:ext cx="840233" cy="577092"/>
          </a:xfrm>
          <a:prstGeom prst="rect">
            <a:avLst/>
          </a:prstGeom>
        </p:spPr>
        <p:txBody>
          <a:bodyPr wrap="none">
            <a:spAutoFit/>
          </a:bodyPr>
          <a:lstStyle>
            <a:lvl1pPr marL="0" indent="0" algn="ctr">
              <a:spcBef>
                <a:spcPts val="0"/>
              </a:spcBef>
              <a:buSzTx/>
              <a:buNone/>
              <a:defRPr sz="3000">
                <a:solidFill>
                  <a:srgbClr val="292B2C"/>
                </a:solidFill>
                <a:latin typeface="Helvetica Neue UltraLight"/>
                <a:ea typeface="Helvetica Neue UltraLight"/>
                <a:cs typeface="Helvetica Neue UltraLight"/>
                <a:sym typeface="Helvetica Neue UltraLight"/>
              </a:defRPr>
            </a:lvl1pPr>
          </a:lstStyle>
          <a:p>
            <a:r>
              <a:t>55%</a:t>
            </a:r>
          </a:p>
        </p:txBody>
      </p:sp>
      <p:sp>
        <p:nvSpPr>
          <p:cNvPr id="273" name="Investigationes demonstraverunt"/>
          <p:cNvSpPr txBox="1">
            <a:spLocks noGrp="1"/>
          </p:cNvSpPr>
          <p:nvPr>
            <p:ph type="body" sz="quarter" idx="33"/>
          </p:nvPr>
        </p:nvSpPr>
        <p:spPr>
          <a:xfrm rot="16202734">
            <a:off x="14107888" y="8897587"/>
            <a:ext cx="3854070" cy="447676"/>
          </a:xfrm>
          <a:prstGeom prst="rect">
            <a:avLst/>
          </a:prstGeom>
        </p:spPr>
        <p:txBody>
          <a:bodyPr wrap="none">
            <a:spAutoFit/>
          </a:bodyPr>
          <a:lstStyle>
            <a:lvl1pPr marL="0" indent="0" algn="just">
              <a:spcBef>
                <a:spcPts val="0"/>
              </a:spcBef>
              <a:buSzTx/>
              <a:buNone/>
              <a:defRPr sz="2000">
                <a:solidFill>
                  <a:srgbClr val="292B2C"/>
                </a:solidFill>
              </a:defRPr>
            </a:lvl1pPr>
          </a:lstStyle>
          <a:p>
            <a:r>
              <a:t>Investigationes demonstraverunt</a:t>
            </a:r>
          </a:p>
        </p:txBody>
      </p:sp>
      <p:sp>
        <p:nvSpPr>
          <p:cNvPr id="274" name="Processus dynamicus"/>
          <p:cNvSpPr txBox="1">
            <a:spLocks noGrp="1"/>
          </p:cNvSpPr>
          <p:nvPr>
            <p:ph type="body" sz="quarter" idx="34"/>
          </p:nvPr>
        </p:nvSpPr>
        <p:spPr>
          <a:xfrm rot="16200000">
            <a:off x="16127177" y="9491994"/>
            <a:ext cx="2649348" cy="447676"/>
          </a:xfrm>
          <a:prstGeom prst="rect">
            <a:avLst/>
          </a:prstGeom>
        </p:spPr>
        <p:txBody>
          <a:bodyPr wrap="none">
            <a:spAutoFit/>
          </a:bodyPr>
          <a:lstStyle>
            <a:lvl1pPr marL="0" indent="0" algn="just">
              <a:spcBef>
                <a:spcPts val="0"/>
              </a:spcBef>
              <a:buSzTx/>
              <a:buNone/>
              <a:defRPr sz="2000">
                <a:solidFill>
                  <a:srgbClr val="292B2C"/>
                </a:solidFill>
              </a:defRPr>
            </a:lvl1pPr>
          </a:lstStyle>
          <a:p>
            <a:r>
              <a:t>Processus dynamicus</a:t>
            </a:r>
          </a:p>
        </p:txBody>
      </p:sp>
      <p:sp>
        <p:nvSpPr>
          <p:cNvPr id="275" name="Legunt saepius"/>
          <p:cNvSpPr txBox="1">
            <a:spLocks noGrp="1"/>
          </p:cNvSpPr>
          <p:nvPr>
            <p:ph type="body" sz="quarter" idx="35"/>
          </p:nvPr>
        </p:nvSpPr>
        <p:spPr>
          <a:xfrm rot="16200000">
            <a:off x="17879904" y="9861037"/>
            <a:ext cx="1906144" cy="447676"/>
          </a:xfrm>
          <a:prstGeom prst="rect">
            <a:avLst/>
          </a:prstGeom>
        </p:spPr>
        <p:txBody>
          <a:bodyPr wrap="none">
            <a:spAutoFit/>
          </a:bodyPr>
          <a:lstStyle>
            <a:lvl1pPr marL="0" indent="0" algn="just">
              <a:spcBef>
                <a:spcPts val="0"/>
              </a:spcBef>
              <a:buSzTx/>
              <a:buNone/>
              <a:defRPr sz="2000">
                <a:solidFill>
                  <a:srgbClr val="292B2C"/>
                </a:solidFill>
              </a:defRPr>
            </a:lvl1pPr>
          </a:lstStyle>
          <a:p>
            <a:r>
              <a:t>Legunt saepius</a:t>
            </a:r>
          </a:p>
        </p:txBody>
      </p:sp>
      <p:sp>
        <p:nvSpPr>
          <p:cNvPr id="2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Manager Work">
    <p:spTree>
      <p:nvGrpSpPr>
        <p:cNvPr id="1" name=""/>
        <p:cNvGrpSpPr/>
        <p:nvPr/>
      </p:nvGrpSpPr>
      <p:grpSpPr>
        <a:xfrm>
          <a:off x="0" y="0"/>
          <a:ext cx="0" cy="0"/>
          <a:chOff x="0" y="0"/>
          <a:chExt cx="0" cy="0"/>
        </a:xfrm>
      </p:grpSpPr>
      <p:sp>
        <p:nvSpPr>
          <p:cNvPr id="283" name="Lorem Ipsum"/>
          <p:cNvSpPr txBox="1">
            <a:spLocks noGrp="1"/>
          </p:cNvSpPr>
          <p:nvPr>
            <p:ph type="body" sz="quarter" idx="21"/>
          </p:nvPr>
        </p:nvSpPr>
        <p:spPr>
          <a:xfrm>
            <a:off x="9121305" y="3098824"/>
            <a:ext cx="6141390"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Lorem</a:t>
            </a:r>
            <a:r>
              <a:t> </a:t>
            </a:r>
            <a:r>
              <a:rPr>
                <a:latin typeface="Helvetica Neue UltraLight"/>
                <a:ea typeface="Helvetica Neue UltraLight"/>
                <a:cs typeface="Helvetica Neue UltraLight"/>
                <a:sym typeface="Helvetica Neue UltraLight"/>
              </a:rPr>
              <a:t>Ipsum</a:t>
            </a:r>
          </a:p>
        </p:txBody>
      </p:sp>
      <p:sp>
        <p:nvSpPr>
          <p:cNvPr id="284" name="Círculo"/>
          <p:cNvSpPr/>
          <p:nvPr/>
        </p:nvSpPr>
        <p:spPr>
          <a:xfrm>
            <a:off x="11848964" y="1311983"/>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285" name="Línea"/>
          <p:cNvSpPr/>
          <p:nvPr/>
        </p:nvSpPr>
        <p:spPr>
          <a:xfrm rot="744630">
            <a:off x="11983553" y="1481741"/>
            <a:ext cx="403065"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286" name="Company name"/>
          <p:cNvSpPr txBox="1">
            <a:spLocks noGrp="1"/>
          </p:cNvSpPr>
          <p:nvPr>
            <p:ph type="body" sz="quarter" idx="22"/>
          </p:nvPr>
        </p:nvSpPr>
        <p:spPr>
          <a:xfrm>
            <a:off x="11032782" y="2307502"/>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287" name="Imagen"/>
          <p:cNvSpPr>
            <a:spLocks noGrp="1"/>
          </p:cNvSpPr>
          <p:nvPr>
            <p:ph type="pic" sz="quarter" idx="23"/>
          </p:nvPr>
        </p:nvSpPr>
        <p:spPr>
          <a:xfrm>
            <a:off x="5418496" y="5703026"/>
            <a:ext cx="3416072" cy="3491225"/>
          </a:xfrm>
          <a:prstGeom prst="rect">
            <a:avLst/>
          </a:prstGeom>
        </p:spPr>
        <p:txBody>
          <a:bodyPr lIns="91439" tIns="45719" rIns="91439" bIns="45719" anchor="t">
            <a:noAutofit/>
          </a:bodyPr>
          <a:lstStyle/>
          <a:p>
            <a:endParaRPr/>
          </a:p>
        </p:txBody>
      </p:sp>
      <p:sp>
        <p:nvSpPr>
          <p:cNvPr id="288" name="Círculo"/>
          <p:cNvSpPr>
            <a:spLocks noGrp="1"/>
          </p:cNvSpPr>
          <p:nvPr>
            <p:ph type="body" sz="quarter" idx="24"/>
          </p:nvPr>
        </p:nvSpPr>
        <p:spPr>
          <a:xfrm>
            <a:off x="5665815" y="8491755"/>
            <a:ext cx="1058529" cy="1058529"/>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289" name="@Robert Hubert"/>
          <p:cNvSpPr txBox="1">
            <a:spLocks noGrp="1"/>
          </p:cNvSpPr>
          <p:nvPr>
            <p:ph type="body" sz="quarter" idx="25"/>
          </p:nvPr>
        </p:nvSpPr>
        <p:spPr>
          <a:xfrm>
            <a:off x="5584556" y="9882342"/>
            <a:ext cx="3417560" cy="477671"/>
          </a:xfrm>
          <a:prstGeom prst="rect">
            <a:avLst/>
          </a:prstGeom>
        </p:spPr>
        <p:txBody>
          <a:bodyPr>
            <a:spAutoFit/>
          </a:bodyPr>
          <a:lstStyle>
            <a:lvl1pPr marL="0" indent="0">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@Robert Hubert</a:t>
            </a:r>
          </a:p>
        </p:txBody>
      </p:sp>
      <p:sp>
        <p:nvSpPr>
          <p:cNvPr id="290" name="roberthubert@yahoo.com"/>
          <p:cNvSpPr txBox="1">
            <a:spLocks noGrp="1"/>
          </p:cNvSpPr>
          <p:nvPr>
            <p:ph type="body" sz="quarter" idx="26"/>
          </p:nvPr>
        </p:nvSpPr>
        <p:spPr>
          <a:xfrm>
            <a:off x="5602416" y="10302192"/>
            <a:ext cx="3417560" cy="365581"/>
          </a:xfrm>
          <a:prstGeom prst="rect">
            <a:avLst/>
          </a:prstGeom>
        </p:spPr>
        <p:txBody>
          <a:bodyPr>
            <a:spAutoFit/>
          </a:bodyPr>
          <a:lstStyle>
            <a:lvl1pPr marL="0" indent="0">
              <a:spcBef>
                <a:spcPts val="0"/>
              </a:spcBef>
              <a:buSzTx/>
              <a:buNone/>
              <a:defRPr sz="1600" u="sng">
                <a:solidFill>
                  <a:srgbClr val="4F7671"/>
                </a:solidFill>
                <a:latin typeface="Helvetica Neue Light"/>
                <a:ea typeface="Helvetica Neue Light"/>
                <a:cs typeface="Helvetica Neue Light"/>
                <a:sym typeface="Helvetica Neue Light"/>
                <a:hlinkClick r:id="rId2"/>
              </a:defRPr>
            </a:lvl1pPr>
          </a:lstStyle>
          <a:p>
            <a:pPr>
              <a:defRPr u="none"/>
            </a:pPr>
            <a:r>
              <a:rPr u="sng">
                <a:hlinkClick r:id="rId2"/>
              </a:rPr>
              <a:t>roberthubert@yahoo.com</a:t>
            </a:r>
          </a:p>
        </p:txBody>
      </p:sp>
      <p:sp>
        <p:nvSpPr>
          <p:cNvPr id="291" name="Mirum est notare quam littera gothica"/>
          <p:cNvSpPr txBox="1">
            <a:spLocks noGrp="1"/>
          </p:cNvSpPr>
          <p:nvPr>
            <p:ph type="body" sz="quarter" idx="27"/>
          </p:nvPr>
        </p:nvSpPr>
        <p:spPr>
          <a:xfrm>
            <a:off x="5584556" y="10914806"/>
            <a:ext cx="3417560" cy="720445"/>
          </a:xfrm>
          <a:prstGeom prst="rect">
            <a:avLst/>
          </a:prstGeom>
        </p:spPr>
        <p:txBody>
          <a:bodyPr>
            <a:spAutoFit/>
          </a:bodyPr>
          <a:lstStyle>
            <a:lvl1pPr marL="0" indent="0">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292" name="Imagen"/>
          <p:cNvSpPr>
            <a:spLocks noGrp="1"/>
          </p:cNvSpPr>
          <p:nvPr>
            <p:ph type="pic" sz="quarter" idx="28"/>
          </p:nvPr>
        </p:nvSpPr>
        <p:spPr>
          <a:xfrm>
            <a:off x="5946860" y="8725503"/>
            <a:ext cx="460446" cy="590760"/>
          </a:xfrm>
          <a:prstGeom prst="rect">
            <a:avLst/>
          </a:prstGeom>
        </p:spPr>
        <p:txBody>
          <a:bodyPr lIns="91439" tIns="45719" rIns="91439" bIns="45719" anchor="t">
            <a:noAutofit/>
          </a:bodyPr>
          <a:lstStyle/>
          <a:p>
            <a:endParaRPr/>
          </a:p>
        </p:txBody>
      </p:sp>
      <p:sp>
        <p:nvSpPr>
          <p:cNvPr id="293" name="Quod ii legunt saepius…"/>
          <p:cNvSpPr txBox="1">
            <a:spLocks noGrp="1"/>
          </p:cNvSpPr>
          <p:nvPr>
            <p:ph type="body" sz="quarter" idx="29"/>
          </p:nvPr>
        </p:nvSpPr>
        <p:spPr>
          <a:xfrm>
            <a:off x="10060080" y="5631074"/>
            <a:ext cx="5824151" cy="2098676"/>
          </a:xfrm>
          <a:prstGeom prst="rect">
            <a:avLst/>
          </a:prstGeom>
        </p:spPr>
        <p:txBody>
          <a:bodyPr>
            <a:spAutoFit/>
          </a:bodyPr>
          <a:lstStyle/>
          <a:p>
            <a:pPr marL="0" indent="0">
              <a:spcBef>
                <a:spcPts val="0"/>
              </a:spcBef>
              <a:buSzTx/>
              <a:buNone/>
              <a:defRPr sz="2800">
                <a:solidFill>
                  <a:srgbClr val="292B2C"/>
                </a:solidFill>
                <a:latin typeface="Helvetica Neue Medium"/>
                <a:ea typeface="Helvetica Neue Medium"/>
                <a:cs typeface="Helvetica Neue Medium"/>
                <a:sym typeface="Helvetica Neue Medium"/>
              </a:defRPr>
            </a:pPr>
            <a:r>
              <a:t>Quod ii legunt saepius</a:t>
            </a:r>
          </a:p>
          <a:p>
            <a:pPr marL="0" indent="0">
              <a:spcBef>
                <a:spcPts val="0"/>
              </a:spcBef>
              <a:buSzTx/>
              <a:buNone/>
              <a:defRPr sz="2000">
                <a:solidFill>
                  <a:srgbClr val="292B2C"/>
                </a:solidFill>
              </a:defRPr>
            </a:pPr>
            <a:endParaRPr/>
          </a:p>
          <a:p>
            <a:pPr marL="0" indent="0">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graphicFrame>
        <p:nvGraphicFramePr>
          <p:cNvPr id="294" name="Gráfica de dispersión"/>
          <p:cNvGraphicFramePr/>
          <p:nvPr/>
        </p:nvGraphicFramePr>
        <p:xfrm>
          <a:off x="10228929" y="8636098"/>
          <a:ext cx="8870026" cy="2898459"/>
        </p:xfrm>
        <a:graphic>
          <a:graphicData uri="http://schemas.openxmlformats.org/drawingml/2006/chart">
            <c:chart xmlns:c="http://schemas.openxmlformats.org/drawingml/2006/chart" xmlns:r="http://schemas.openxmlformats.org/officeDocument/2006/relationships" r:id="rId3"/>
          </a:graphicData>
        </a:graphic>
      </p:graphicFrame>
      <p:sp>
        <p:nvSpPr>
          <p:cNvPr id="2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anager Work 2">
    <p:spTree>
      <p:nvGrpSpPr>
        <p:cNvPr id="1" name=""/>
        <p:cNvGrpSpPr/>
        <p:nvPr/>
      </p:nvGrpSpPr>
      <p:grpSpPr>
        <a:xfrm>
          <a:off x="0" y="0"/>
          <a:ext cx="0" cy="0"/>
          <a:chOff x="0" y="0"/>
          <a:chExt cx="0" cy="0"/>
        </a:xfrm>
      </p:grpSpPr>
      <p:sp>
        <p:nvSpPr>
          <p:cNvPr id="302" name="Imagen"/>
          <p:cNvSpPr>
            <a:spLocks noGrp="1"/>
          </p:cNvSpPr>
          <p:nvPr>
            <p:ph type="pic" sz="quarter" idx="21"/>
          </p:nvPr>
        </p:nvSpPr>
        <p:spPr>
          <a:xfrm>
            <a:off x="5639132" y="5585414"/>
            <a:ext cx="3416072" cy="3416072"/>
          </a:xfrm>
          <a:prstGeom prst="rect">
            <a:avLst/>
          </a:prstGeom>
        </p:spPr>
        <p:txBody>
          <a:bodyPr lIns="91439" tIns="45719" rIns="91439" bIns="45719" anchor="t">
            <a:noAutofit/>
          </a:bodyPr>
          <a:lstStyle/>
          <a:p>
            <a:endParaRPr/>
          </a:p>
        </p:txBody>
      </p:sp>
      <p:sp>
        <p:nvSpPr>
          <p:cNvPr id="303" name="Círculo"/>
          <p:cNvSpPr>
            <a:spLocks noGrp="1"/>
          </p:cNvSpPr>
          <p:nvPr>
            <p:ph type="body" sz="quarter" idx="22"/>
          </p:nvPr>
        </p:nvSpPr>
        <p:spPr>
          <a:xfrm>
            <a:off x="5939764" y="8497627"/>
            <a:ext cx="910039" cy="910039"/>
          </a:xfrm>
          <a:prstGeom prst="ellipse">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304" name="@Laura Vestibulum"/>
          <p:cNvSpPr txBox="1">
            <a:spLocks noGrp="1"/>
          </p:cNvSpPr>
          <p:nvPr>
            <p:ph type="body" sz="quarter" idx="23"/>
          </p:nvPr>
        </p:nvSpPr>
        <p:spPr>
          <a:xfrm>
            <a:off x="5638435" y="9924654"/>
            <a:ext cx="3417560" cy="477671"/>
          </a:xfrm>
          <a:prstGeom prst="rect">
            <a:avLst/>
          </a:prstGeom>
        </p:spPr>
        <p:txBody>
          <a:bodyPr>
            <a:spAutoFit/>
          </a:bodyPr>
          <a:lstStyle>
            <a:lvl1pPr marL="0" indent="0" algn="ctr">
              <a:spcBef>
                <a:spcPts val="0"/>
              </a:spcBef>
              <a:buSzTx/>
              <a:buNone/>
              <a:defRPr sz="2200" cap="all">
                <a:solidFill>
                  <a:srgbClr val="4F7671"/>
                </a:solidFill>
                <a:latin typeface="Helvetica Neue Medium"/>
                <a:ea typeface="Helvetica Neue Medium"/>
                <a:cs typeface="Helvetica Neue Medium"/>
                <a:sym typeface="Helvetica Neue Medium"/>
              </a:defRPr>
            </a:lvl1pPr>
          </a:lstStyle>
          <a:p>
            <a:r>
              <a:t>@Laura Vestibulum</a:t>
            </a:r>
          </a:p>
        </p:txBody>
      </p:sp>
      <p:sp>
        <p:nvSpPr>
          <p:cNvPr id="305" name="lauravestibulum@yahoo.com"/>
          <p:cNvSpPr txBox="1">
            <a:spLocks noGrp="1"/>
          </p:cNvSpPr>
          <p:nvPr>
            <p:ph type="body" sz="quarter" idx="24"/>
          </p:nvPr>
        </p:nvSpPr>
        <p:spPr>
          <a:xfrm>
            <a:off x="5638435" y="10339493"/>
            <a:ext cx="3417560" cy="365582"/>
          </a:xfrm>
          <a:prstGeom prst="rect">
            <a:avLst/>
          </a:prstGeom>
        </p:spPr>
        <p:txBody>
          <a:bodyPr>
            <a:spAutoFit/>
          </a:bodyPr>
          <a:lstStyle>
            <a:lvl1pPr marL="0" indent="0" algn="ctr">
              <a:spcBef>
                <a:spcPts val="0"/>
              </a:spcBef>
              <a:buSzTx/>
              <a:buNone/>
              <a:defRPr sz="1600" u="sng">
                <a:solidFill>
                  <a:srgbClr val="4F7671"/>
                </a:solidFill>
                <a:latin typeface="Helvetica Neue Light"/>
                <a:ea typeface="Helvetica Neue Light"/>
                <a:cs typeface="Helvetica Neue Light"/>
                <a:sym typeface="Helvetica Neue Light"/>
                <a:hlinkClick r:id="rId2"/>
              </a:defRPr>
            </a:lvl1pPr>
          </a:lstStyle>
          <a:p>
            <a:pPr>
              <a:defRPr u="none"/>
            </a:pPr>
            <a:r>
              <a:rPr u="sng">
                <a:hlinkClick r:id="rId2"/>
              </a:rPr>
              <a:t>lauravestibulum@yahoo.com</a:t>
            </a:r>
          </a:p>
        </p:txBody>
      </p:sp>
      <p:sp>
        <p:nvSpPr>
          <p:cNvPr id="306" name="Mirum est notare quam littera gothica"/>
          <p:cNvSpPr txBox="1">
            <a:spLocks noGrp="1"/>
          </p:cNvSpPr>
          <p:nvPr>
            <p:ph type="body" sz="quarter" idx="25"/>
          </p:nvPr>
        </p:nvSpPr>
        <p:spPr>
          <a:xfrm>
            <a:off x="5638435" y="10988490"/>
            <a:ext cx="3417560" cy="720445"/>
          </a:xfrm>
          <a:prstGeom prst="rect">
            <a:avLst/>
          </a:prstGeom>
        </p:spPr>
        <p:txBody>
          <a:bodyPr>
            <a:spAutoFit/>
          </a:bodyPr>
          <a:lstStyle>
            <a:lvl1pPr marL="0" indent="0" algn="ctr">
              <a:spcBef>
                <a:spcPts val="0"/>
              </a:spcBef>
              <a:buSzTx/>
              <a:buNone/>
              <a:defRPr sz="18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307" name="Nostrud Suscipit"/>
          <p:cNvSpPr txBox="1">
            <a:spLocks noGrp="1"/>
          </p:cNvSpPr>
          <p:nvPr>
            <p:ph type="body" sz="quarter" idx="26"/>
          </p:nvPr>
        </p:nvSpPr>
        <p:spPr>
          <a:xfrm>
            <a:off x="8330272" y="1495992"/>
            <a:ext cx="772345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308" name="Ut wisi enim ad minim veniam, quis nostrud exerci tation ullamcorper suscipit lobortis nisl ut aliquip ex ea commodo consequat."/>
          <p:cNvSpPr txBox="1">
            <a:spLocks noGrp="1"/>
          </p:cNvSpPr>
          <p:nvPr>
            <p:ph type="body" sz="quarter" idx="27"/>
          </p:nvPr>
        </p:nvSpPr>
        <p:spPr>
          <a:xfrm>
            <a:off x="5077216" y="3267153"/>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309" name="Imagen"/>
          <p:cNvSpPr>
            <a:spLocks noGrp="1"/>
          </p:cNvSpPr>
          <p:nvPr>
            <p:ph type="pic" sz="quarter" idx="28"/>
          </p:nvPr>
        </p:nvSpPr>
        <p:spPr>
          <a:xfrm>
            <a:off x="6074641" y="8651632"/>
            <a:ext cx="604568" cy="602170"/>
          </a:xfrm>
          <a:prstGeom prst="rect">
            <a:avLst/>
          </a:prstGeom>
        </p:spPr>
        <p:txBody>
          <a:bodyPr lIns="91439" tIns="45719" rIns="91439" bIns="45719" anchor="t">
            <a:noAutofit/>
          </a:bodyPr>
          <a:lstStyle/>
          <a:p>
            <a:endParaRPr/>
          </a:p>
        </p:txBody>
      </p:sp>
      <p:sp>
        <p:nvSpPr>
          <p:cNvPr id="310" name="Quod ii legunt saepius…"/>
          <p:cNvSpPr txBox="1">
            <a:spLocks noGrp="1"/>
          </p:cNvSpPr>
          <p:nvPr>
            <p:ph type="body" sz="quarter" idx="29"/>
          </p:nvPr>
        </p:nvSpPr>
        <p:spPr>
          <a:xfrm>
            <a:off x="15352450" y="6002674"/>
            <a:ext cx="4182856" cy="55784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Quod ii legunt saepius</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a:p>
            <a:pPr marL="0" indent="0" algn="just">
              <a:spcBef>
                <a:spcPts val="0"/>
              </a:spcBef>
              <a:buSzTx/>
              <a:buNone/>
              <a:defRPr sz="2000">
                <a:solidFill>
                  <a:srgbClr val="292B2C"/>
                </a:solidFill>
              </a:defRPr>
            </a:pPr>
            <a:endParaRPr/>
          </a:p>
          <a:p>
            <a:pPr marL="0" indent="0" algn="just">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graphicFrame>
        <p:nvGraphicFramePr>
          <p:cNvPr id="311" name="Gráfica de columnas 2D"/>
          <p:cNvGraphicFramePr/>
          <p:nvPr/>
        </p:nvGraphicFramePr>
        <p:xfrm>
          <a:off x="10364389" y="5760479"/>
          <a:ext cx="3734570" cy="5900413"/>
        </p:xfrm>
        <a:graphic>
          <a:graphicData uri="http://schemas.openxmlformats.org/drawingml/2006/chart">
            <c:chart xmlns:c="http://schemas.openxmlformats.org/drawingml/2006/chart" xmlns:r="http://schemas.openxmlformats.org/officeDocument/2006/relationships" r:id="rId3"/>
          </a:graphicData>
        </a:graphic>
      </p:graphicFrame>
      <p:sp>
        <p:nvSpPr>
          <p:cNvPr id="31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s - 3 Up &amp; Text">
    <p:spTree>
      <p:nvGrpSpPr>
        <p:cNvPr id="1" name=""/>
        <p:cNvGrpSpPr/>
        <p:nvPr/>
      </p:nvGrpSpPr>
      <p:grpSpPr>
        <a:xfrm>
          <a:off x="0" y="0"/>
          <a:ext cx="0" cy="0"/>
          <a:chOff x="0" y="0"/>
          <a:chExt cx="0" cy="0"/>
        </a:xfrm>
      </p:grpSpPr>
      <p:sp>
        <p:nvSpPr>
          <p:cNvPr id="319" name="Imagen"/>
          <p:cNvSpPr>
            <a:spLocks noGrp="1"/>
          </p:cNvSpPr>
          <p:nvPr>
            <p:ph type="pic" sz="quarter" idx="21"/>
          </p:nvPr>
        </p:nvSpPr>
        <p:spPr>
          <a:xfrm>
            <a:off x="-1390" y="4137090"/>
            <a:ext cx="8277953" cy="5516479"/>
          </a:xfrm>
          <a:prstGeom prst="rect">
            <a:avLst/>
          </a:prstGeom>
        </p:spPr>
        <p:txBody>
          <a:bodyPr lIns="91439" tIns="45719" rIns="91439" bIns="45719" anchor="t">
            <a:noAutofit/>
          </a:bodyPr>
          <a:lstStyle/>
          <a:p>
            <a:endParaRPr/>
          </a:p>
        </p:txBody>
      </p:sp>
      <p:sp>
        <p:nvSpPr>
          <p:cNvPr id="320" name="Rectángulo"/>
          <p:cNvSpPr/>
          <p:nvPr/>
        </p:nvSpPr>
        <p:spPr>
          <a:xfrm>
            <a:off x="8282185" y="5007401"/>
            <a:ext cx="7819630" cy="377594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21" name="Imagen"/>
          <p:cNvSpPr>
            <a:spLocks noGrp="1"/>
          </p:cNvSpPr>
          <p:nvPr>
            <p:ph type="pic" sz="quarter" idx="22"/>
          </p:nvPr>
        </p:nvSpPr>
        <p:spPr>
          <a:xfrm>
            <a:off x="16102748" y="4131283"/>
            <a:ext cx="8295381" cy="5528093"/>
          </a:xfrm>
          <a:prstGeom prst="rect">
            <a:avLst/>
          </a:prstGeom>
        </p:spPr>
        <p:txBody>
          <a:bodyPr lIns="91439" tIns="45719" rIns="91439" bIns="45719" anchor="t">
            <a:noAutofit/>
          </a:bodyPr>
          <a:lstStyle/>
          <a:p>
            <a:endParaRPr/>
          </a:p>
        </p:txBody>
      </p:sp>
      <p:sp>
        <p:nvSpPr>
          <p:cNvPr id="322" name="Rectángulo"/>
          <p:cNvSpPr>
            <a:spLocks noGrp="1"/>
          </p:cNvSpPr>
          <p:nvPr>
            <p:ph type="body" sz="quarter" idx="23"/>
          </p:nvPr>
        </p:nvSpPr>
        <p:spPr>
          <a:xfrm>
            <a:off x="4564" y="8793589"/>
            <a:ext cx="7603826" cy="3775948"/>
          </a:xfrm>
          <a:prstGeom prst="rect">
            <a:avLst/>
          </a:prstGeom>
          <a:solidFill>
            <a:srgbClr val="4F7671"/>
          </a:solidFill>
        </p:spPr>
        <p:txBody>
          <a:bodyPr>
            <a:noAutofit/>
          </a:bodyPr>
          <a:lstStyle/>
          <a:p>
            <a:pPr marL="0" indent="0" algn="ctr">
              <a:spcBef>
                <a:spcPts val="0"/>
              </a:spcBef>
              <a:buSzTx/>
              <a:buNone/>
              <a:defRPr sz="3200">
                <a:solidFill>
                  <a:srgbClr val="FFFFFF"/>
                </a:solidFill>
              </a:defRPr>
            </a:pPr>
            <a:endParaRPr/>
          </a:p>
        </p:txBody>
      </p:sp>
      <p:sp>
        <p:nvSpPr>
          <p:cNvPr id="323" name="Imagen"/>
          <p:cNvSpPr>
            <a:spLocks noGrp="1"/>
          </p:cNvSpPr>
          <p:nvPr>
            <p:ph type="pic" sz="quarter" idx="24"/>
          </p:nvPr>
        </p:nvSpPr>
        <p:spPr>
          <a:xfrm>
            <a:off x="7615247" y="7618478"/>
            <a:ext cx="9192709" cy="6126079"/>
          </a:xfrm>
          <a:prstGeom prst="rect">
            <a:avLst/>
          </a:prstGeom>
        </p:spPr>
        <p:txBody>
          <a:bodyPr lIns="91439" tIns="45719" rIns="91439" bIns="45719" anchor="t">
            <a:noAutofit/>
          </a:bodyPr>
          <a:lstStyle/>
          <a:p>
            <a:endParaRPr/>
          </a:p>
        </p:txBody>
      </p:sp>
      <p:sp>
        <p:nvSpPr>
          <p:cNvPr id="324" name="Rectángulo"/>
          <p:cNvSpPr/>
          <p:nvPr/>
        </p:nvSpPr>
        <p:spPr>
          <a:xfrm>
            <a:off x="16773473" y="8793589"/>
            <a:ext cx="7603827" cy="377594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25" name="Gothica Formas"/>
          <p:cNvSpPr txBox="1">
            <a:spLocks noGrp="1"/>
          </p:cNvSpPr>
          <p:nvPr>
            <p:ph type="body" sz="quarter" idx="25"/>
          </p:nvPr>
        </p:nvSpPr>
        <p:spPr>
          <a:xfrm>
            <a:off x="8449221" y="1152976"/>
            <a:ext cx="7485559"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Gothica</a:t>
            </a:r>
            <a:r>
              <a:t> </a:t>
            </a:r>
            <a:r>
              <a:rPr>
                <a:latin typeface="Helvetica Neue UltraLight"/>
                <a:ea typeface="Helvetica Neue UltraLight"/>
                <a:cs typeface="Helvetica Neue UltraLight"/>
                <a:sym typeface="Helvetica Neue UltraLight"/>
              </a:rPr>
              <a:t>Formas</a:t>
            </a:r>
          </a:p>
        </p:txBody>
      </p:sp>
      <p:sp>
        <p:nvSpPr>
          <p:cNvPr id="326" name="Mirum est notare quam littera gothica, quam nunc putamus parum claram, anteposuerit litterarum formas humanitatis per seacula quarta decima et quinta"/>
          <p:cNvSpPr txBox="1">
            <a:spLocks noGrp="1"/>
          </p:cNvSpPr>
          <p:nvPr>
            <p:ph type="body" sz="quarter" idx="26"/>
          </p:nvPr>
        </p:nvSpPr>
        <p:spPr>
          <a:xfrm>
            <a:off x="9180004" y="6556899"/>
            <a:ext cx="6023991" cy="1362076"/>
          </a:xfrm>
          <a:prstGeom prst="rect">
            <a:avLst/>
          </a:prstGeom>
        </p:spPr>
        <p:txBody>
          <a:bodyPr>
            <a:spAutoFit/>
          </a:bodyPr>
          <a:lstStyle>
            <a:lvl1pPr marL="0" indent="0" algn="just">
              <a:spcBef>
                <a:spcPts val="0"/>
              </a:spcBef>
              <a:buSzTx/>
              <a:buNone/>
              <a:defRPr sz="2000">
                <a:solidFill>
                  <a:srgbClr val="FFFFFF"/>
                </a:solidFill>
              </a:defRPr>
            </a:lvl1pPr>
          </a:lstStyle>
          <a:p>
            <a:r>
              <a:t>Mirum est notare quam littera gothica, quam nunc putamus parum claram, anteposuerit litterarum formas humanitatis per seacula quarta decima et quinta</a:t>
            </a:r>
          </a:p>
        </p:txBody>
      </p:sp>
      <p:sp>
        <p:nvSpPr>
          <p:cNvPr id="327" name="Quod ii legunt saepius"/>
          <p:cNvSpPr txBox="1">
            <a:spLocks noGrp="1"/>
          </p:cNvSpPr>
          <p:nvPr>
            <p:ph type="body" sz="quarter" idx="27"/>
          </p:nvPr>
        </p:nvSpPr>
        <p:spPr>
          <a:xfrm>
            <a:off x="9180004" y="5693693"/>
            <a:ext cx="6023992" cy="564362"/>
          </a:xfrm>
          <a:prstGeom prst="rect">
            <a:avLst/>
          </a:prstGeom>
        </p:spPr>
        <p:txBody>
          <a:bodyPr>
            <a:spAutoFit/>
          </a:bodyPr>
          <a:lstStyle>
            <a:lvl1pPr marL="0" indent="0">
              <a:spcBef>
                <a:spcPts val="0"/>
              </a:spcBef>
              <a:buSzTx/>
              <a:buNone/>
              <a:defRPr sz="2800">
                <a:solidFill>
                  <a:srgbClr val="FFFFFF"/>
                </a:solidFill>
                <a:latin typeface="Helvetica Neue Medium"/>
                <a:ea typeface="Helvetica Neue Medium"/>
                <a:cs typeface="Helvetica Neue Medium"/>
                <a:sym typeface="Helvetica Neue Medium"/>
              </a:defRPr>
            </a:lvl1pPr>
          </a:lstStyle>
          <a:p>
            <a:r>
              <a:t>Quod ii legunt saepius</a:t>
            </a:r>
          </a:p>
        </p:txBody>
      </p:sp>
      <p:sp>
        <p:nvSpPr>
          <p:cNvPr id="328" name="Mirum est notare quam littera gothica, quam nunc putamus parum claram, anteposuerit litterarum formas humanitatis per seacula quarta decima et quinta"/>
          <p:cNvSpPr txBox="1">
            <a:spLocks noGrp="1"/>
          </p:cNvSpPr>
          <p:nvPr>
            <p:ph type="body" sz="quarter" idx="28"/>
          </p:nvPr>
        </p:nvSpPr>
        <p:spPr>
          <a:xfrm>
            <a:off x="884957" y="10343086"/>
            <a:ext cx="5843040" cy="1362076"/>
          </a:xfrm>
          <a:prstGeom prst="rect">
            <a:avLst/>
          </a:prstGeom>
        </p:spPr>
        <p:txBody>
          <a:bodyPr>
            <a:spAutoFit/>
          </a:bodyPr>
          <a:lstStyle>
            <a:lvl1pPr marL="0" indent="0" algn="just">
              <a:spcBef>
                <a:spcPts val="0"/>
              </a:spcBef>
              <a:buSzTx/>
              <a:buNone/>
              <a:defRPr sz="2000">
                <a:solidFill>
                  <a:srgbClr val="FFFFFF"/>
                </a:solidFill>
              </a:defRPr>
            </a:lvl1pPr>
          </a:lstStyle>
          <a:p>
            <a:r>
              <a:t>Mirum est notare quam littera gothica, quam nunc putamus parum claram, anteposuerit litterarum formas humanitatis per seacula quarta decima et quinta</a:t>
            </a:r>
          </a:p>
        </p:txBody>
      </p:sp>
      <p:sp>
        <p:nvSpPr>
          <p:cNvPr id="329" name="Gothica quam nunc"/>
          <p:cNvSpPr txBox="1">
            <a:spLocks noGrp="1"/>
          </p:cNvSpPr>
          <p:nvPr>
            <p:ph type="body" sz="quarter" idx="29"/>
          </p:nvPr>
        </p:nvSpPr>
        <p:spPr>
          <a:xfrm>
            <a:off x="827248" y="9479881"/>
            <a:ext cx="5958458" cy="564361"/>
          </a:xfrm>
          <a:prstGeom prst="rect">
            <a:avLst/>
          </a:prstGeom>
        </p:spPr>
        <p:txBody>
          <a:bodyPr>
            <a:spAutoFit/>
          </a:bodyPr>
          <a:lstStyle>
            <a:lvl1pPr marL="0" indent="0">
              <a:spcBef>
                <a:spcPts val="0"/>
              </a:spcBef>
              <a:buSzTx/>
              <a:buNone/>
              <a:defRPr sz="2800">
                <a:solidFill>
                  <a:srgbClr val="FFFFFF"/>
                </a:solidFill>
                <a:latin typeface="Helvetica Neue Medium"/>
                <a:ea typeface="Helvetica Neue Medium"/>
                <a:cs typeface="Helvetica Neue Medium"/>
                <a:sym typeface="Helvetica Neue Medium"/>
              </a:defRPr>
            </a:lvl1pPr>
          </a:lstStyle>
          <a:p>
            <a:r>
              <a:t>Gothica quam nunc</a:t>
            </a:r>
          </a:p>
        </p:txBody>
      </p:sp>
      <p:sp>
        <p:nvSpPr>
          <p:cNvPr id="330" name="Mirum est notare quam littera gothica, quam nunc putamus parum claram, anteposuerit litterarum formas humanitatis per seacula quarta decima et quinta"/>
          <p:cNvSpPr txBox="1">
            <a:spLocks noGrp="1"/>
          </p:cNvSpPr>
          <p:nvPr>
            <p:ph type="body" sz="quarter" idx="30"/>
          </p:nvPr>
        </p:nvSpPr>
        <p:spPr>
          <a:xfrm>
            <a:off x="17905069" y="10343086"/>
            <a:ext cx="5649548" cy="1362076"/>
          </a:xfrm>
          <a:prstGeom prst="rect">
            <a:avLst/>
          </a:prstGeom>
        </p:spPr>
        <p:txBody>
          <a:bodyPr>
            <a:spAutoFit/>
          </a:bodyPr>
          <a:lstStyle>
            <a:lvl1pPr marL="0" indent="0" algn="just">
              <a:spcBef>
                <a:spcPts val="0"/>
              </a:spcBef>
              <a:buSzTx/>
              <a:buNone/>
              <a:defRPr sz="2000">
                <a:solidFill>
                  <a:srgbClr val="FFFFFF"/>
                </a:solidFill>
              </a:defRPr>
            </a:lvl1pPr>
          </a:lstStyle>
          <a:p>
            <a:r>
              <a:t>Mirum est notare quam littera gothica, quam nunc putamus parum claram, anteposuerit litterarum formas humanitatis per seacula quarta decima et quinta</a:t>
            </a:r>
          </a:p>
        </p:txBody>
      </p:sp>
      <p:sp>
        <p:nvSpPr>
          <p:cNvPr id="331" name="Anteposuerit litterarum"/>
          <p:cNvSpPr txBox="1">
            <a:spLocks noGrp="1"/>
          </p:cNvSpPr>
          <p:nvPr>
            <p:ph type="body" sz="quarter" idx="31"/>
          </p:nvPr>
        </p:nvSpPr>
        <p:spPr>
          <a:xfrm>
            <a:off x="17959086" y="9479882"/>
            <a:ext cx="5541514" cy="564361"/>
          </a:xfrm>
          <a:prstGeom prst="rect">
            <a:avLst/>
          </a:prstGeom>
        </p:spPr>
        <p:txBody>
          <a:bodyPr>
            <a:spAutoFit/>
          </a:bodyPr>
          <a:lstStyle>
            <a:lvl1pPr marL="0" indent="0">
              <a:spcBef>
                <a:spcPts val="0"/>
              </a:spcBef>
              <a:buSzTx/>
              <a:buNone/>
              <a:defRPr sz="2800">
                <a:solidFill>
                  <a:srgbClr val="FFFFFF"/>
                </a:solidFill>
                <a:latin typeface="Helvetica Neue Medium"/>
                <a:ea typeface="Helvetica Neue Medium"/>
                <a:cs typeface="Helvetica Neue Medium"/>
                <a:sym typeface="Helvetica Neue Medium"/>
              </a:defRPr>
            </a:lvl1pPr>
          </a:lstStyle>
          <a:p>
            <a:r>
              <a:t>Anteposuerit litterarum</a:t>
            </a:r>
          </a:p>
        </p:txBody>
      </p:sp>
      <p:sp>
        <p:nvSpPr>
          <p:cNvPr id="332" name="Ut wisi enim ad minim veniam, quis nostrud exerci tation ullamcorper suscipit lobortis nisl ut aliquip ex ea commodo consequat."/>
          <p:cNvSpPr txBox="1">
            <a:spLocks noGrp="1"/>
          </p:cNvSpPr>
          <p:nvPr>
            <p:ph type="body" sz="quarter" idx="32"/>
          </p:nvPr>
        </p:nvSpPr>
        <p:spPr>
          <a:xfrm>
            <a:off x="5077216" y="2797680"/>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3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tatistics">
    <p:spTree>
      <p:nvGrpSpPr>
        <p:cNvPr id="1" name=""/>
        <p:cNvGrpSpPr/>
        <p:nvPr/>
      </p:nvGrpSpPr>
      <p:grpSpPr>
        <a:xfrm>
          <a:off x="0" y="0"/>
          <a:ext cx="0" cy="0"/>
          <a:chOff x="0" y="0"/>
          <a:chExt cx="0" cy="0"/>
        </a:xfrm>
      </p:grpSpPr>
      <p:sp>
        <p:nvSpPr>
          <p:cNvPr id="340" name="Lorem Ipsum"/>
          <p:cNvSpPr txBox="1">
            <a:spLocks noGrp="1"/>
          </p:cNvSpPr>
          <p:nvPr>
            <p:ph type="body" sz="quarter" idx="21"/>
          </p:nvPr>
        </p:nvSpPr>
        <p:spPr>
          <a:xfrm>
            <a:off x="9121305" y="3098824"/>
            <a:ext cx="6141390"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Lorem</a:t>
            </a:r>
            <a:r>
              <a:t> </a:t>
            </a:r>
            <a:r>
              <a:rPr>
                <a:latin typeface="Helvetica Neue UltraLight"/>
                <a:ea typeface="Helvetica Neue UltraLight"/>
                <a:cs typeface="Helvetica Neue UltraLight"/>
                <a:sym typeface="Helvetica Neue UltraLight"/>
              </a:rPr>
              <a:t>Ipsum</a:t>
            </a:r>
          </a:p>
        </p:txBody>
      </p:sp>
      <p:sp>
        <p:nvSpPr>
          <p:cNvPr id="341" name="Círculo"/>
          <p:cNvSpPr/>
          <p:nvPr/>
        </p:nvSpPr>
        <p:spPr>
          <a:xfrm>
            <a:off x="11848964" y="1311983"/>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342" name="Línea"/>
          <p:cNvSpPr/>
          <p:nvPr/>
        </p:nvSpPr>
        <p:spPr>
          <a:xfrm rot="744630">
            <a:off x="11983553" y="1481741"/>
            <a:ext cx="403065"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343" name="Company name"/>
          <p:cNvSpPr txBox="1">
            <a:spLocks noGrp="1"/>
          </p:cNvSpPr>
          <p:nvPr>
            <p:ph type="body" sz="quarter" idx="22"/>
          </p:nvPr>
        </p:nvSpPr>
        <p:spPr>
          <a:xfrm>
            <a:off x="11032782" y="2307502"/>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344" name="Figura"/>
          <p:cNvSpPr/>
          <p:nvPr/>
        </p:nvSpPr>
        <p:spPr>
          <a:xfrm rot="2727387">
            <a:off x="8334089" y="5620398"/>
            <a:ext cx="2651877" cy="3307235"/>
          </a:xfrm>
          <a:custGeom>
            <a:avLst/>
            <a:gdLst/>
            <a:ahLst/>
            <a:cxnLst>
              <a:cxn ang="0">
                <a:pos x="wd2" y="hd2"/>
              </a:cxn>
              <a:cxn ang="5400000">
                <a:pos x="wd2" y="hd2"/>
              </a:cxn>
              <a:cxn ang="10800000">
                <a:pos x="wd2" y="hd2"/>
              </a:cxn>
              <a:cxn ang="16200000">
                <a:pos x="wd2" y="hd2"/>
              </a:cxn>
            </a:cxnLst>
            <a:rect l="0" t="0" r="r" b="b"/>
            <a:pathLst>
              <a:path w="19460" h="20658" extrusionOk="0">
                <a:moveTo>
                  <a:pt x="17021" y="2826"/>
                </a:moveTo>
                <a:cubicBezTo>
                  <a:pt x="20530" y="6258"/>
                  <a:pt x="20006" y="11326"/>
                  <a:pt x="17021" y="15238"/>
                </a:cubicBezTo>
                <a:cubicBezTo>
                  <a:pt x="15195" y="17630"/>
                  <a:pt x="12667" y="19496"/>
                  <a:pt x="9730" y="20658"/>
                </a:cubicBezTo>
                <a:cubicBezTo>
                  <a:pt x="6793" y="19496"/>
                  <a:pt x="4265" y="17630"/>
                  <a:pt x="2439" y="15238"/>
                </a:cubicBezTo>
                <a:cubicBezTo>
                  <a:pt x="-546" y="11326"/>
                  <a:pt x="-1070" y="6258"/>
                  <a:pt x="2439" y="2826"/>
                </a:cubicBezTo>
                <a:cubicBezTo>
                  <a:pt x="6292" y="-942"/>
                  <a:pt x="13168" y="-942"/>
                  <a:pt x="17021" y="2826"/>
                </a:cubicBezTo>
                <a:close/>
              </a:path>
            </a:pathLst>
          </a:custGeom>
          <a:solidFill>
            <a:srgbClr val="EAEFF1"/>
          </a:solidFill>
          <a:ln w="279400">
            <a:solidFill>
              <a:srgbClr val="EAEFF1"/>
            </a:solidFill>
            <a:miter lim="400000"/>
          </a:ln>
        </p:spPr>
        <p:txBody>
          <a:bodyPr lIns="71437" tIns="71437" rIns="71437" bIns="71437" anchor="ctr"/>
          <a:lstStyle/>
          <a:p>
            <a:pPr>
              <a:defRPr sz="3200">
                <a:solidFill>
                  <a:srgbClr val="4F7671"/>
                </a:solidFill>
              </a:defRPr>
            </a:pPr>
            <a:endParaRPr/>
          </a:p>
        </p:txBody>
      </p:sp>
      <p:sp>
        <p:nvSpPr>
          <p:cNvPr id="345" name="Figura"/>
          <p:cNvSpPr/>
          <p:nvPr/>
        </p:nvSpPr>
        <p:spPr>
          <a:xfrm rot="18927389">
            <a:off x="5153614" y="5619443"/>
            <a:ext cx="2651877" cy="3307235"/>
          </a:xfrm>
          <a:custGeom>
            <a:avLst/>
            <a:gdLst/>
            <a:ahLst/>
            <a:cxnLst>
              <a:cxn ang="0">
                <a:pos x="wd2" y="hd2"/>
              </a:cxn>
              <a:cxn ang="5400000">
                <a:pos x="wd2" y="hd2"/>
              </a:cxn>
              <a:cxn ang="10800000">
                <a:pos x="wd2" y="hd2"/>
              </a:cxn>
              <a:cxn ang="16200000">
                <a:pos x="wd2" y="hd2"/>
              </a:cxn>
            </a:cxnLst>
            <a:rect l="0" t="0" r="r" b="b"/>
            <a:pathLst>
              <a:path w="19460" h="20658" extrusionOk="0">
                <a:moveTo>
                  <a:pt x="17021" y="2826"/>
                </a:moveTo>
                <a:cubicBezTo>
                  <a:pt x="20530" y="6258"/>
                  <a:pt x="20006" y="11326"/>
                  <a:pt x="17021" y="15238"/>
                </a:cubicBezTo>
                <a:cubicBezTo>
                  <a:pt x="15195" y="17630"/>
                  <a:pt x="12667" y="19496"/>
                  <a:pt x="9730" y="20658"/>
                </a:cubicBezTo>
                <a:cubicBezTo>
                  <a:pt x="6793" y="19496"/>
                  <a:pt x="4265" y="17630"/>
                  <a:pt x="2439" y="15238"/>
                </a:cubicBezTo>
                <a:cubicBezTo>
                  <a:pt x="-546" y="11326"/>
                  <a:pt x="-1070" y="6258"/>
                  <a:pt x="2439" y="2826"/>
                </a:cubicBezTo>
                <a:cubicBezTo>
                  <a:pt x="6292" y="-942"/>
                  <a:pt x="13168" y="-942"/>
                  <a:pt x="17021" y="2826"/>
                </a:cubicBezTo>
                <a:close/>
              </a:path>
            </a:pathLst>
          </a:custGeom>
          <a:solidFill>
            <a:srgbClr val="EAEFF1"/>
          </a:solidFill>
          <a:ln w="279400">
            <a:solidFill>
              <a:srgbClr val="EAEFF1"/>
            </a:solidFill>
            <a:miter lim="400000"/>
          </a:ln>
        </p:spPr>
        <p:txBody>
          <a:bodyPr lIns="71437" tIns="71437" rIns="71437" bIns="71437" anchor="ctr"/>
          <a:lstStyle/>
          <a:p>
            <a:pPr>
              <a:defRPr sz="3200">
                <a:solidFill>
                  <a:srgbClr val="4F7671"/>
                </a:solidFill>
              </a:defRPr>
            </a:pPr>
            <a:endParaRPr/>
          </a:p>
        </p:txBody>
      </p:sp>
      <p:sp>
        <p:nvSpPr>
          <p:cNvPr id="346" name="Figura"/>
          <p:cNvSpPr/>
          <p:nvPr/>
        </p:nvSpPr>
        <p:spPr>
          <a:xfrm rot="13527388" flipH="1">
            <a:off x="5152660" y="8751536"/>
            <a:ext cx="2651877" cy="3307235"/>
          </a:xfrm>
          <a:custGeom>
            <a:avLst/>
            <a:gdLst/>
            <a:ahLst/>
            <a:cxnLst>
              <a:cxn ang="0">
                <a:pos x="wd2" y="hd2"/>
              </a:cxn>
              <a:cxn ang="5400000">
                <a:pos x="wd2" y="hd2"/>
              </a:cxn>
              <a:cxn ang="10800000">
                <a:pos x="wd2" y="hd2"/>
              </a:cxn>
              <a:cxn ang="16200000">
                <a:pos x="wd2" y="hd2"/>
              </a:cxn>
            </a:cxnLst>
            <a:rect l="0" t="0" r="r" b="b"/>
            <a:pathLst>
              <a:path w="19460" h="20658" extrusionOk="0">
                <a:moveTo>
                  <a:pt x="17021" y="2826"/>
                </a:moveTo>
                <a:cubicBezTo>
                  <a:pt x="20530" y="6258"/>
                  <a:pt x="20006" y="11326"/>
                  <a:pt x="17021" y="15238"/>
                </a:cubicBezTo>
                <a:cubicBezTo>
                  <a:pt x="15195" y="17630"/>
                  <a:pt x="12667" y="19496"/>
                  <a:pt x="9730" y="20658"/>
                </a:cubicBezTo>
                <a:cubicBezTo>
                  <a:pt x="6793" y="19496"/>
                  <a:pt x="4265" y="17630"/>
                  <a:pt x="2439" y="15238"/>
                </a:cubicBezTo>
                <a:cubicBezTo>
                  <a:pt x="-546" y="11326"/>
                  <a:pt x="-1070" y="6258"/>
                  <a:pt x="2439" y="2826"/>
                </a:cubicBezTo>
                <a:cubicBezTo>
                  <a:pt x="6292" y="-942"/>
                  <a:pt x="13168" y="-942"/>
                  <a:pt x="17021" y="2826"/>
                </a:cubicBezTo>
                <a:close/>
              </a:path>
            </a:pathLst>
          </a:custGeom>
          <a:solidFill>
            <a:srgbClr val="EAEFF1"/>
          </a:solidFill>
          <a:ln w="279400">
            <a:solidFill>
              <a:srgbClr val="EAEFF1"/>
            </a:solidFill>
            <a:miter lim="400000"/>
          </a:ln>
        </p:spPr>
        <p:txBody>
          <a:bodyPr lIns="71437" tIns="71437" rIns="71437" bIns="71437" anchor="ctr"/>
          <a:lstStyle/>
          <a:p>
            <a:pPr>
              <a:defRPr sz="3200">
                <a:solidFill>
                  <a:srgbClr val="4F7671"/>
                </a:solidFill>
              </a:defRPr>
            </a:pPr>
            <a:endParaRPr/>
          </a:p>
        </p:txBody>
      </p:sp>
      <p:sp>
        <p:nvSpPr>
          <p:cNvPr id="347" name="Figura"/>
          <p:cNvSpPr/>
          <p:nvPr/>
        </p:nvSpPr>
        <p:spPr>
          <a:xfrm rot="8127388">
            <a:off x="8333136" y="8752491"/>
            <a:ext cx="2651877" cy="3307235"/>
          </a:xfrm>
          <a:custGeom>
            <a:avLst/>
            <a:gdLst/>
            <a:ahLst/>
            <a:cxnLst>
              <a:cxn ang="0">
                <a:pos x="wd2" y="hd2"/>
              </a:cxn>
              <a:cxn ang="5400000">
                <a:pos x="wd2" y="hd2"/>
              </a:cxn>
              <a:cxn ang="10800000">
                <a:pos x="wd2" y="hd2"/>
              </a:cxn>
              <a:cxn ang="16200000">
                <a:pos x="wd2" y="hd2"/>
              </a:cxn>
            </a:cxnLst>
            <a:rect l="0" t="0" r="r" b="b"/>
            <a:pathLst>
              <a:path w="19460" h="20658" extrusionOk="0">
                <a:moveTo>
                  <a:pt x="17021" y="2826"/>
                </a:moveTo>
                <a:cubicBezTo>
                  <a:pt x="20530" y="6258"/>
                  <a:pt x="20006" y="11326"/>
                  <a:pt x="17021" y="15238"/>
                </a:cubicBezTo>
                <a:cubicBezTo>
                  <a:pt x="15195" y="17630"/>
                  <a:pt x="12667" y="19496"/>
                  <a:pt x="9730" y="20658"/>
                </a:cubicBezTo>
                <a:cubicBezTo>
                  <a:pt x="6793" y="19496"/>
                  <a:pt x="4265" y="17630"/>
                  <a:pt x="2439" y="15238"/>
                </a:cubicBezTo>
                <a:cubicBezTo>
                  <a:pt x="-546" y="11326"/>
                  <a:pt x="-1070" y="6258"/>
                  <a:pt x="2439" y="2826"/>
                </a:cubicBezTo>
                <a:cubicBezTo>
                  <a:pt x="6292" y="-942"/>
                  <a:pt x="13168" y="-942"/>
                  <a:pt x="17021" y="2826"/>
                </a:cubicBezTo>
                <a:close/>
              </a:path>
            </a:pathLst>
          </a:custGeom>
          <a:solidFill>
            <a:srgbClr val="EAEFF1"/>
          </a:solidFill>
          <a:ln w="279400">
            <a:solidFill>
              <a:srgbClr val="EAEFF1"/>
            </a:solidFill>
            <a:miter lim="400000"/>
          </a:ln>
        </p:spPr>
        <p:txBody>
          <a:bodyPr lIns="71437" tIns="71437" rIns="71437" bIns="71437" anchor="ctr"/>
          <a:lstStyle/>
          <a:p>
            <a:pPr>
              <a:defRPr sz="3200">
                <a:solidFill>
                  <a:srgbClr val="4F7671"/>
                </a:solidFill>
              </a:defRPr>
            </a:pPr>
            <a:endParaRPr/>
          </a:p>
        </p:txBody>
      </p:sp>
      <p:sp>
        <p:nvSpPr>
          <p:cNvPr id="348" name="Círculo"/>
          <p:cNvSpPr/>
          <p:nvPr/>
        </p:nvSpPr>
        <p:spPr>
          <a:xfrm>
            <a:off x="7191104" y="7827545"/>
            <a:ext cx="1790296" cy="1790296"/>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49" name="Imagen"/>
          <p:cNvSpPr>
            <a:spLocks noGrp="1"/>
          </p:cNvSpPr>
          <p:nvPr>
            <p:ph type="pic" sz="quarter" idx="23"/>
          </p:nvPr>
        </p:nvSpPr>
        <p:spPr>
          <a:xfrm>
            <a:off x="7434203" y="8083477"/>
            <a:ext cx="1299995" cy="1299995"/>
          </a:xfrm>
          <a:prstGeom prst="rect">
            <a:avLst/>
          </a:prstGeom>
        </p:spPr>
        <p:txBody>
          <a:bodyPr lIns="91439" tIns="45719" rIns="91439" bIns="45719" anchor="t">
            <a:noAutofit/>
          </a:bodyPr>
          <a:lstStyle/>
          <a:p>
            <a:endParaRPr/>
          </a:p>
        </p:txBody>
      </p:sp>
      <p:sp>
        <p:nvSpPr>
          <p:cNvPr id="350" name="#1/25%"/>
          <p:cNvSpPr txBox="1">
            <a:spLocks noGrp="1"/>
          </p:cNvSpPr>
          <p:nvPr>
            <p:ph type="body" sz="quarter" idx="24"/>
          </p:nvPr>
        </p:nvSpPr>
        <p:spPr>
          <a:xfrm>
            <a:off x="5327521" y="6433158"/>
            <a:ext cx="1952317" cy="772151"/>
          </a:xfrm>
          <a:prstGeom prst="rect">
            <a:avLst/>
          </a:prstGeom>
        </p:spPr>
        <p:txBody>
          <a:bodyPr>
            <a:noAutofit/>
          </a:bodyPr>
          <a:lstStyle>
            <a:lvl1pPr marL="0" indent="0" algn="ctr">
              <a:spcBef>
                <a:spcPts val="0"/>
              </a:spcBef>
              <a:buSzTx/>
              <a:buNone/>
              <a:defRPr sz="3800">
                <a:solidFill>
                  <a:srgbClr val="4F7671"/>
                </a:solidFill>
                <a:latin typeface="Helvetica Neue Thin"/>
                <a:ea typeface="Helvetica Neue Thin"/>
                <a:cs typeface="Helvetica Neue Thin"/>
                <a:sym typeface="Helvetica Neue Thin"/>
              </a:defRPr>
            </a:lvl1pPr>
          </a:lstStyle>
          <a:p>
            <a:r>
              <a:t>#1/25%</a:t>
            </a:r>
          </a:p>
        </p:txBody>
      </p:sp>
      <p:sp>
        <p:nvSpPr>
          <p:cNvPr id="351" name="Processus dynamicus dolor velit amet"/>
          <p:cNvSpPr txBox="1">
            <a:spLocks noGrp="1"/>
          </p:cNvSpPr>
          <p:nvPr>
            <p:ph type="body" sz="quarter" idx="25"/>
          </p:nvPr>
        </p:nvSpPr>
        <p:spPr>
          <a:xfrm>
            <a:off x="5106800" y="7154425"/>
            <a:ext cx="2393760" cy="644507"/>
          </a:xfrm>
          <a:prstGeom prst="rect">
            <a:avLst/>
          </a:prstGeom>
        </p:spPr>
        <p:txBody>
          <a:bodyPr>
            <a:noAutofit/>
          </a:bodyPr>
          <a:lstStyle>
            <a:lvl1pPr marL="0" indent="0" algn="ctr">
              <a:spcBef>
                <a:spcPts val="0"/>
              </a:spcBef>
              <a:buSzTx/>
              <a:buNone/>
              <a:defRPr sz="1600">
                <a:solidFill>
                  <a:srgbClr val="4F7671"/>
                </a:solidFill>
              </a:defRPr>
            </a:lvl1pPr>
          </a:lstStyle>
          <a:p>
            <a:r>
              <a:t>Processus dynamicus dolor velit amet</a:t>
            </a:r>
          </a:p>
        </p:txBody>
      </p:sp>
      <p:sp>
        <p:nvSpPr>
          <p:cNvPr id="352" name="#2/10%"/>
          <p:cNvSpPr txBox="1">
            <a:spLocks noGrp="1"/>
          </p:cNvSpPr>
          <p:nvPr>
            <p:ph type="body" sz="quarter" idx="26"/>
          </p:nvPr>
        </p:nvSpPr>
        <p:spPr>
          <a:xfrm>
            <a:off x="8822938" y="6427189"/>
            <a:ext cx="1952318" cy="772151"/>
          </a:xfrm>
          <a:prstGeom prst="rect">
            <a:avLst/>
          </a:prstGeom>
        </p:spPr>
        <p:txBody>
          <a:bodyPr>
            <a:noAutofit/>
          </a:bodyPr>
          <a:lstStyle>
            <a:lvl1pPr marL="0" indent="0" algn="ctr">
              <a:spcBef>
                <a:spcPts val="0"/>
              </a:spcBef>
              <a:buSzTx/>
              <a:buNone/>
              <a:defRPr sz="3800">
                <a:solidFill>
                  <a:srgbClr val="4F7671"/>
                </a:solidFill>
                <a:latin typeface="Helvetica Neue Thin"/>
                <a:ea typeface="Helvetica Neue Thin"/>
                <a:cs typeface="Helvetica Neue Thin"/>
                <a:sym typeface="Helvetica Neue Thin"/>
              </a:defRPr>
            </a:lvl1pPr>
          </a:lstStyle>
          <a:p>
            <a:r>
              <a:t>#2/10%</a:t>
            </a:r>
          </a:p>
        </p:txBody>
      </p:sp>
      <p:sp>
        <p:nvSpPr>
          <p:cNvPr id="353" name="Lorem dynamicus dolor velit amet"/>
          <p:cNvSpPr txBox="1">
            <a:spLocks noGrp="1"/>
          </p:cNvSpPr>
          <p:nvPr>
            <p:ph type="body" sz="quarter" idx="27"/>
          </p:nvPr>
        </p:nvSpPr>
        <p:spPr>
          <a:xfrm>
            <a:off x="8602218" y="7154425"/>
            <a:ext cx="2393759" cy="644507"/>
          </a:xfrm>
          <a:prstGeom prst="rect">
            <a:avLst/>
          </a:prstGeom>
        </p:spPr>
        <p:txBody>
          <a:bodyPr>
            <a:noAutofit/>
          </a:bodyPr>
          <a:lstStyle>
            <a:lvl1pPr marL="0" indent="0" algn="ctr">
              <a:spcBef>
                <a:spcPts val="0"/>
              </a:spcBef>
              <a:buSzTx/>
              <a:buNone/>
              <a:defRPr sz="1600">
                <a:solidFill>
                  <a:srgbClr val="4F7671"/>
                </a:solidFill>
              </a:defRPr>
            </a:lvl1pPr>
          </a:lstStyle>
          <a:p>
            <a:r>
              <a:t>Lorem dynamicus dolor velit amet</a:t>
            </a:r>
          </a:p>
        </p:txBody>
      </p:sp>
      <p:sp>
        <p:nvSpPr>
          <p:cNvPr id="354" name="#3/45%"/>
          <p:cNvSpPr txBox="1">
            <a:spLocks noGrp="1"/>
          </p:cNvSpPr>
          <p:nvPr>
            <p:ph type="body" sz="quarter" idx="28"/>
          </p:nvPr>
        </p:nvSpPr>
        <p:spPr>
          <a:xfrm>
            <a:off x="5381230" y="9841447"/>
            <a:ext cx="1952317" cy="772151"/>
          </a:xfrm>
          <a:prstGeom prst="rect">
            <a:avLst/>
          </a:prstGeom>
        </p:spPr>
        <p:txBody>
          <a:bodyPr>
            <a:noAutofit/>
          </a:bodyPr>
          <a:lstStyle>
            <a:lvl1pPr marL="0" indent="0" algn="ctr">
              <a:spcBef>
                <a:spcPts val="0"/>
              </a:spcBef>
              <a:buSzTx/>
              <a:buNone/>
              <a:defRPr sz="3800">
                <a:solidFill>
                  <a:srgbClr val="4F7671"/>
                </a:solidFill>
                <a:latin typeface="Helvetica Neue Thin"/>
                <a:ea typeface="Helvetica Neue Thin"/>
                <a:cs typeface="Helvetica Neue Thin"/>
                <a:sym typeface="Helvetica Neue Thin"/>
              </a:defRPr>
            </a:lvl1pPr>
          </a:lstStyle>
          <a:p>
            <a:r>
              <a:t>#3/45%</a:t>
            </a:r>
          </a:p>
        </p:txBody>
      </p:sp>
      <p:sp>
        <p:nvSpPr>
          <p:cNvPr id="355" name="Lorem dynamicus dolor velit amet"/>
          <p:cNvSpPr txBox="1">
            <a:spLocks noGrp="1"/>
          </p:cNvSpPr>
          <p:nvPr>
            <p:ph type="body" sz="quarter" idx="29"/>
          </p:nvPr>
        </p:nvSpPr>
        <p:spPr>
          <a:xfrm>
            <a:off x="5160509" y="10568682"/>
            <a:ext cx="2393759" cy="644507"/>
          </a:xfrm>
          <a:prstGeom prst="rect">
            <a:avLst/>
          </a:prstGeom>
        </p:spPr>
        <p:txBody>
          <a:bodyPr>
            <a:noAutofit/>
          </a:bodyPr>
          <a:lstStyle>
            <a:lvl1pPr marL="0" indent="0" algn="ctr">
              <a:spcBef>
                <a:spcPts val="0"/>
              </a:spcBef>
              <a:buSzTx/>
              <a:buNone/>
              <a:defRPr sz="1600">
                <a:solidFill>
                  <a:srgbClr val="4F7671"/>
                </a:solidFill>
              </a:defRPr>
            </a:lvl1pPr>
          </a:lstStyle>
          <a:p>
            <a:r>
              <a:t>Lorem dynamicus dolor velit amet</a:t>
            </a:r>
          </a:p>
        </p:txBody>
      </p:sp>
      <p:sp>
        <p:nvSpPr>
          <p:cNvPr id="356" name="#4/62%"/>
          <p:cNvSpPr txBox="1">
            <a:spLocks noGrp="1"/>
          </p:cNvSpPr>
          <p:nvPr>
            <p:ph type="body" sz="quarter" idx="30"/>
          </p:nvPr>
        </p:nvSpPr>
        <p:spPr>
          <a:xfrm>
            <a:off x="8822938" y="9841446"/>
            <a:ext cx="1952318" cy="772152"/>
          </a:xfrm>
          <a:prstGeom prst="rect">
            <a:avLst/>
          </a:prstGeom>
        </p:spPr>
        <p:txBody>
          <a:bodyPr>
            <a:noAutofit/>
          </a:bodyPr>
          <a:lstStyle>
            <a:lvl1pPr marL="0" indent="0" algn="ctr">
              <a:spcBef>
                <a:spcPts val="0"/>
              </a:spcBef>
              <a:buSzTx/>
              <a:buNone/>
              <a:defRPr sz="3800">
                <a:solidFill>
                  <a:srgbClr val="4F7671"/>
                </a:solidFill>
                <a:latin typeface="Helvetica Neue Thin"/>
                <a:ea typeface="Helvetica Neue Thin"/>
                <a:cs typeface="Helvetica Neue Thin"/>
                <a:sym typeface="Helvetica Neue Thin"/>
              </a:defRPr>
            </a:lvl1pPr>
          </a:lstStyle>
          <a:p>
            <a:r>
              <a:t>#4/62%</a:t>
            </a:r>
          </a:p>
        </p:txBody>
      </p:sp>
      <p:sp>
        <p:nvSpPr>
          <p:cNvPr id="357" name="Lorem dynamicus dolor velit amet"/>
          <p:cNvSpPr txBox="1">
            <a:spLocks noGrp="1"/>
          </p:cNvSpPr>
          <p:nvPr>
            <p:ph type="body" sz="quarter" idx="31"/>
          </p:nvPr>
        </p:nvSpPr>
        <p:spPr>
          <a:xfrm>
            <a:off x="8602218" y="10568682"/>
            <a:ext cx="2393759" cy="644507"/>
          </a:xfrm>
          <a:prstGeom prst="rect">
            <a:avLst/>
          </a:prstGeom>
        </p:spPr>
        <p:txBody>
          <a:bodyPr>
            <a:noAutofit/>
          </a:bodyPr>
          <a:lstStyle>
            <a:lvl1pPr marL="0" indent="0" algn="ctr">
              <a:spcBef>
                <a:spcPts val="0"/>
              </a:spcBef>
              <a:buSzTx/>
              <a:buNone/>
              <a:defRPr sz="1600">
                <a:solidFill>
                  <a:srgbClr val="4F7671"/>
                </a:solidFill>
              </a:defRPr>
            </a:lvl1pPr>
          </a:lstStyle>
          <a:p>
            <a:r>
              <a:t>Lorem dynamicus dolor velit amet</a:t>
            </a:r>
          </a:p>
        </p:txBody>
      </p:sp>
      <p:sp>
        <p:nvSpPr>
          <p:cNvPr id="358" name="Quod ii legunt saepius…"/>
          <p:cNvSpPr txBox="1">
            <a:spLocks noGrp="1"/>
          </p:cNvSpPr>
          <p:nvPr>
            <p:ph type="body" sz="quarter" idx="32"/>
          </p:nvPr>
        </p:nvSpPr>
        <p:spPr>
          <a:xfrm>
            <a:off x="12021287" y="7995497"/>
            <a:ext cx="7584044" cy="37496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Quod ii legunt saepius</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a:p>
            <a:pPr marL="0" indent="0" algn="just">
              <a:spcBef>
                <a:spcPts val="0"/>
              </a:spcBef>
              <a:buSzTx/>
              <a:buNone/>
              <a:defRPr sz="2000">
                <a:solidFill>
                  <a:srgbClr val="292B2C"/>
                </a:solidFill>
              </a:defRPr>
            </a:pPr>
            <a:endParaRPr/>
          </a:p>
          <a:p>
            <a:pPr marL="0" indent="0" algn="just">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sp>
        <p:nvSpPr>
          <p:cNvPr id="359" name="Mirum est notare quam littera gothica"/>
          <p:cNvSpPr txBox="1">
            <a:spLocks noGrp="1"/>
          </p:cNvSpPr>
          <p:nvPr>
            <p:ph type="body" sz="quarter" idx="33"/>
          </p:nvPr>
        </p:nvSpPr>
        <p:spPr>
          <a:xfrm>
            <a:off x="12044057" y="5708165"/>
            <a:ext cx="4308017" cy="1692451"/>
          </a:xfrm>
          <a:prstGeom prst="rect">
            <a:avLst/>
          </a:prstGeom>
        </p:spPr>
        <p:txBody>
          <a:bodyPr>
            <a:spAutoFit/>
          </a:bodyPr>
          <a:lstStyle>
            <a:lvl1pPr marL="0" indent="0">
              <a:spcBef>
                <a:spcPts val="0"/>
              </a:spcBef>
              <a:buSzTx/>
              <a:buNone/>
              <a:defRPr sz="3400" cap="all">
                <a:solidFill>
                  <a:srgbClr val="4F7671"/>
                </a:solidFill>
                <a:latin typeface="Helvetica Neue Medium"/>
                <a:ea typeface="Helvetica Neue Medium"/>
                <a:cs typeface="Helvetica Neue Medium"/>
                <a:sym typeface="Helvetica Neue Medium"/>
              </a:defRPr>
            </a:lvl1pPr>
          </a:lstStyle>
          <a:p>
            <a:r>
              <a:t>Mirum est notare quam littera gothica</a:t>
            </a:r>
          </a:p>
        </p:txBody>
      </p:sp>
      <p:sp>
        <p:nvSpPr>
          <p:cNvPr id="36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rojects Analyzes">
    <p:spTree>
      <p:nvGrpSpPr>
        <p:cNvPr id="1" name=""/>
        <p:cNvGrpSpPr/>
        <p:nvPr/>
      </p:nvGrpSpPr>
      <p:grpSpPr>
        <a:xfrm>
          <a:off x="0" y="0"/>
          <a:ext cx="0" cy="0"/>
          <a:chOff x="0" y="0"/>
          <a:chExt cx="0" cy="0"/>
        </a:xfrm>
      </p:grpSpPr>
      <p:sp>
        <p:nvSpPr>
          <p:cNvPr id="367" name="wefrwe.jpg"/>
          <p:cNvSpPr>
            <a:spLocks noGrp="1"/>
          </p:cNvSpPr>
          <p:nvPr>
            <p:ph type="pic" idx="21"/>
          </p:nvPr>
        </p:nvSpPr>
        <p:spPr>
          <a:xfrm>
            <a:off x="-1838831" y="-11907"/>
            <a:ext cx="20599421" cy="13739814"/>
          </a:xfrm>
          <a:prstGeom prst="rect">
            <a:avLst/>
          </a:prstGeom>
        </p:spPr>
        <p:txBody>
          <a:bodyPr lIns="91439" tIns="45719" rIns="91439" bIns="45719" anchor="t">
            <a:noAutofit/>
          </a:bodyPr>
          <a:lstStyle/>
          <a:p>
            <a:endParaRPr/>
          </a:p>
        </p:txBody>
      </p:sp>
      <p:sp>
        <p:nvSpPr>
          <p:cNvPr id="368" name="Nostrud Suscipit"/>
          <p:cNvSpPr txBox="1">
            <a:spLocks noGrp="1"/>
          </p:cNvSpPr>
          <p:nvPr>
            <p:ph type="body" sz="quarter" idx="22"/>
          </p:nvPr>
        </p:nvSpPr>
        <p:spPr>
          <a:xfrm>
            <a:off x="11955726" y="1549570"/>
            <a:ext cx="7723455"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369" name="Ut wisi enim ad minim veniam, quis nostrud exerci tation ullamcorper suscipit lobortis nisl ut aliquip ex ea commodo consequat."/>
          <p:cNvSpPr txBox="1">
            <a:spLocks noGrp="1"/>
          </p:cNvSpPr>
          <p:nvPr>
            <p:ph type="body" sz="quarter" idx="23"/>
          </p:nvPr>
        </p:nvSpPr>
        <p:spPr>
          <a:xfrm>
            <a:off x="11866475" y="3350716"/>
            <a:ext cx="7901955" cy="1655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370" name="Lorem ipsum dolor sit vestibulum…"/>
          <p:cNvSpPr txBox="1">
            <a:spLocks noGrp="1"/>
          </p:cNvSpPr>
          <p:nvPr>
            <p:ph type="body" sz="quarter" idx="24"/>
          </p:nvPr>
        </p:nvSpPr>
        <p:spPr>
          <a:xfrm>
            <a:off x="12644323" y="5815746"/>
            <a:ext cx="7001102" cy="5273676"/>
          </a:xfrm>
          <a:prstGeom prst="rect">
            <a:avLst/>
          </a:prstGeom>
        </p:spPr>
        <p:txBody>
          <a:bodyPr>
            <a:spAutoFit/>
          </a:bodyPr>
          <a:lstStyle/>
          <a:p>
            <a:pPr marL="0" indent="0">
              <a:spcBef>
                <a:spcPts val="0"/>
              </a:spcBef>
              <a:buSzTx/>
              <a:buNone/>
              <a:defRPr sz="2800">
                <a:solidFill>
                  <a:srgbClr val="292B2C"/>
                </a:solidFill>
                <a:latin typeface="Helvetica Neue Medium"/>
                <a:ea typeface="Helvetica Neue Medium"/>
                <a:cs typeface="Helvetica Neue Medium"/>
                <a:sym typeface="Helvetica Neue Medium"/>
              </a:defRPr>
            </a:pPr>
            <a:r>
              <a:t>Lorem ipsum dolor sit vestibulum</a:t>
            </a:r>
          </a:p>
          <a:p>
            <a:pPr marL="0" indent="0">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304800" indent="-304800">
              <a:spcBef>
                <a:spcPts val="0"/>
              </a:spcBef>
              <a:buClr>
                <a:srgbClr val="4F7671"/>
              </a:buClr>
              <a:buSzPct val="120000"/>
              <a:defRPr sz="2000">
                <a:solidFill>
                  <a:srgbClr val="292B2C"/>
                </a:solidFill>
              </a:defRPr>
            </a:pPr>
            <a:r>
              <a:t>Typi non habent claritatem insitam; est usus legentis in iis qui facit eorum claritatem. Investigationes</a:t>
            </a:r>
          </a:p>
          <a:p>
            <a:pPr marL="0" indent="0">
              <a:spcBef>
                <a:spcPts val="0"/>
              </a:spcBef>
              <a:buSzTx/>
              <a:buNone/>
              <a:defRPr sz="2000">
                <a:solidFill>
                  <a:srgbClr val="292B2C"/>
                </a:solidFill>
              </a:defRPr>
            </a:pPr>
            <a:endParaRPr/>
          </a:p>
          <a:p>
            <a:pPr marL="607808" indent="-304800">
              <a:spcBef>
                <a:spcPts val="0"/>
              </a:spcBef>
              <a:buClr>
                <a:srgbClr val="4F7671"/>
              </a:buClr>
              <a:buSzPct val="120000"/>
              <a:defRPr sz="2000">
                <a:solidFill>
                  <a:srgbClr val="292B2C"/>
                </a:solidFill>
              </a:defRPr>
            </a:pPr>
            <a:r>
              <a:t>Demonstraverunt lectores legere me lius quod ii legunt saepius.</a:t>
            </a:r>
          </a:p>
          <a:p>
            <a:pPr marL="0" indent="0">
              <a:spcBef>
                <a:spcPts val="0"/>
              </a:spcBef>
              <a:buSzTx/>
              <a:buNone/>
              <a:defRPr sz="2000">
                <a:solidFill>
                  <a:srgbClr val="292B2C"/>
                </a:solidFill>
              </a:defRPr>
            </a:pPr>
            <a:endParaRPr/>
          </a:p>
          <a:p>
            <a:pPr marL="973568" indent="-304799">
              <a:spcBef>
                <a:spcPts val="0"/>
              </a:spcBef>
              <a:buClr>
                <a:srgbClr val="4F7671"/>
              </a:buClr>
              <a:buSzPct val="120000"/>
              <a:defRPr sz="2000">
                <a:solidFill>
                  <a:srgbClr val="292B2C"/>
                </a:solidFill>
              </a:defRPr>
            </a:pPr>
            <a:r>
              <a:t>Claritas est etiam processus dynamicus, qui sequitur mutationem consuetudium lectorum.</a:t>
            </a:r>
          </a:p>
          <a:p>
            <a:pPr marL="0" indent="0">
              <a:spcBef>
                <a:spcPts val="0"/>
              </a:spcBef>
              <a:buSzTx/>
              <a:buNone/>
              <a:defRPr sz="2000">
                <a:solidFill>
                  <a:srgbClr val="292B2C"/>
                </a:solidFill>
              </a:defRPr>
            </a:pPr>
            <a:endParaRPr/>
          </a:p>
          <a:p>
            <a:pPr marL="1339328" indent="-304800">
              <a:spcBef>
                <a:spcPts val="0"/>
              </a:spcBef>
              <a:buClr>
                <a:srgbClr val="4F7671"/>
              </a:buClr>
              <a:buSzPct val="120000"/>
              <a:defRPr sz="2000">
                <a:solidFill>
                  <a:srgbClr val="292B2C"/>
                </a:solidFill>
              </a:defRPr>
            </a:pPr>
            <a:r>
              <a:t>Mirum est notare quam littera gothica, quam nunc putamus parum claram.</a:t>
            </a:r>
          </a:p>
          <a:p>
            <a:pPr marL="0" indent="0">
              <a:spcBef>
                <a:spcPts val="0"/>
              </a:spcBef>
              <a:buSzTx/>
              <a:buNone/>
              <a:defRPr sz="2000">
                <a:solidFill>
                  <a:srgbClr val="292B2C"/>
                </a:solidFill>
              </a:defRPr>
            </a:pPr>
            <a:endParaRPr/>
          </a:p>
          <a:p>
            <a:pPr marL="1705088" indent="-304800">
              <a:spcBef>
                <a:spcPts val="0"/>
              </a:spcBef>
              <a:buClr>
                <a:srgbClr val="4F7671"/>
              </a:buClr>
              <a:buSzPct val="120000"/>
              <a:defRPr sz="2000">
                <a:solidFill>
                  <a:srgbClr val="292B2C"/>
                </a:solidFill>
              </a:defRPr>
            </a:pPr>
            <a:r>
              <a:t>Anteposuerit litterarum formas humanitatis per seacula quarta decima et quinta</a:t>
            </a:r>
          </a:p>
        </p:txBody>
      </p:sp>
      <p:sp>
        <p:nvSpPr>
          <p:cNvPr id="37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ocial Icons &amp; Text">
    <p:spTree>
      <p:nvGrpSpPr>
        <p:cNvPr id="1" name=""/>
        <p:cNvGrpSpPr/>
        <p:nvPr/>
      </p:nvGrpSpPr>
      <p:grpSpPr>
        <a:xfrm>
          <a:off x="0" y="0"/>
          <a:ext cx="0" cy="0"/>
          <a:chOff x="0" y="0"/>
          <a:chExt cx="0" cy="0"/>
        </a:xfrm>
      </p:grpSpPr>
      <p:sp>
        <p:nvSpPr>
          <p:cNvPr id="378" name="Círculo"/>
          <p:cNvSpPr/>
          <p:nvPr/>
        </p:nvSpPr>
        <p:spPr>
          <a:xfrm>
            <a:off x="9926898" y="6305395"/>
            <a:ext cx="4559876" cy="4559876"/>
          </a:xfrm>
          <a:prstGeom prst="ellipse">
            <a:avLst/>
          </a:prstGeom>
          <a:ln w="279400">
            <a:solidFill>
              <a:srgbClr val="EAEFF1"/>
            </a:solidFill>
            <a:miter lim="400000"/>
          </a:ln>
        </p:spPr>
        <p:txBody>
          <a:bodyPr lIns="71437" tIns="71437" rIns="71437" bIns="71437" anchor="ctr"/>
          <a:lstStyle/>
          <a:p>
            <a:pPr>
              <a:defRPr sz="3200">
                <a:solidFill>
                  <a:srgbClr val="FFFFFF"/>
                </a:solidFill>
              </a:defRPr>
            </a:pPr>
            <a:endParaRPr/>
          </a:p>
        </p:txBody>
      </p:sp>
      <p:sp>
        <p:nvSpPr>
          <p:cNvPr id="379" name="Nostrud Suscipit"/>
          <p:cNvSpPr txBox="1">
            <a:spLocks noGrp="1"/>
          </p:cNvSpPr>
          <p:nvPr>
            <p:ph type="body" sz="quarter" idx="21"/>
          </p:nvPr>
        </p:nvSpPr>
        <p:spPr>
          <a:xfrm>
            <a:off x="8330272" y="2995509"/>
            <a:ext cx="7723456"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380" name="Círculo"/>
          <p:cNvSpPr/>
          <p:nvPr/>
        </p:nvSpPr>
        <p:spPr>
          <a:xfrm>
            <a:off x="11848964" y="1208669"/>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381" name="Línea"/>
          <p:cNvSpPr/>
          <p:nvPr/>
        </p:nvSpPr>
        <p:spPr>
          <a:xfrm rot="744630">
            <a:off x="11983553" y="1378426"/>
            <a:ext cx="403065" cy="335812"/>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382" name="Company name"/>
          <p:cNvSpPr txBox="1">
            <a:spLocks noGrp="1"/>
          </p:cNvSpPr>
          <p:nvPr>
            <p:ph type="body" sz="quarter" idx="22"/>
          </p:nvPr>
        </p:nvSpPr>
        <p:spPr>
          <a:xfrm>
            <a:off x="11032782" y="2204187"/>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383" name="Círculo"/>
          <p:cNvSpPr/>
          <p:nvPr/>
        </p:nvSpPr>
        <p:spPr>
          <a:xfrm>
            <a:off x="10562920" y="6941417"/>
            <a:ext cx="3287832" cy="3287832"/>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84" name="Mirum est notare quam littera gothica"/>
          <p:cNvSpPr txBox="1">
            <a:spLocks noGrp="1"/>
          </p:cNvSpPr>
          <p:nvPr>
            <p:ph type="body" sz="quarter" idx="23"/>
          </p:nvPr>
        </p:nvSpPr>
        <p:spPr>
          <a:xfrm>
            <a:off x="10985898" y="8079061"/>
            <a:ext cx="2441877" cy="1012545"/>
          </a:xfrm>
          <a:prstGeom prst="rect">
            <a:avLst/>
          </a:prstGeom>
        </p:spPr>
        <p:txBody>
          <a:bodyPr>
            <a:spAutoFit/>
          </a:bodyPr>
          <a:lstStyle>
            <a:lvl1pPr marL="0" indent="0" algn="ctr">
              <a:spcBef>
                <a:spcPts val="0"/>
              </a:spcBef>
              <a:buSzTx/>
              <a:buNone/>
              <a:defRPr sz="1800" cap="all">
                <a:solidFill>
                  <a:srgbClr val="FFFFFF"/>
                </a:solidFill>
                <a:latin typeface="Helvetica Neue Medium"/>
                <a:ea typeface="Helvetica Neue Medium"/>
                <a:cs typeface="Helvetica Neue Medium"/>
                <a:sym typeface="Helvetica Neue Medium"/>
              </a:defRPr>
            </a:lvl1pPr>
          </a:lstStyle>
          <a:p>
            <a:r>
              <a:t>Mirum est notare quam littera gothica</a:t>
            </a:r>
          </a:p>
        </p:txBody>
      </p:sp>
      <p:sp>
        <p:nvSpPr>
          <p:cNvPr id="385" name="Rectángulo"/>
          <p:cNvSpPr/>
          <p:nvPr/>
        </p:nvSpPr>
        <p:spPr>
          <a:xfrm>
            <a:off x="4408242" y="5626590"/>
            <a:ext cx="5500782" cy="2833688"/>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386" name="Rectángulo"/>
          <p:cNvSpPr/>
          <p:nvPr/>
        </p:nvSpPr>
        <p:spPr>
          <a:xfrm>
            <a:off x="4408242" y="8953626"/>
            <a:ext cx="5500782" cy="2833688"/>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387" name="Rectángulo"/>
          <p:cNvSpPr/>
          <p:nvPr/>
        </p:nvSpPr>
        <p:spPr>
          <a:xfrm>
            <a:off x="14474976" y="5626590"/>
            <a:ext cx="5500782" cy="2833688"/>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388" name="Rectángulo"/>
          <p:cNvSpPr/>
          <p:nvPr/>
        </p:nvSpPr>
        <p:spPr>
          <a:xfrm>
            <a:off x="14474976" y="8953626"/>
            <a:ext cx="5500782" cy="2833688"/>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389" name="Mirum est notare quam littera gothica, quam nunc putamus parum claram, anteposuerit litterarum formas humanitatis per seacula quarta decima"/>
          <p:cNvSpPr txBox="1">
            <a:spLocks noGrp="1"/>
          </p:cNvSpPr>
          <p:nvPr>
            <p:ph type="body" sz="quarter" idx="24"/>
          </p:nvPr>
        </p:nvSpPr>
        <p:spPr>
          <a:xfrm>
            <a:off x="4975167" y="6739775"/>
            <a:ext cx="4402769"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 quarta decima</a:t>
            </a:r>
          </a:p>
        </p:txBody>
      </p:sp>
      <p:sp>
        <p:nvSpPr>
          <p:cNvPr id="390" name="Gothica quam nunc"/>
          <p:cNvSpPr txBox="1">
            <a:spLocks noGrp="1"/>
          </p:cNvSpPr>
          <p:nvPr>
            <p:ph type="body" sz="quarter" idx="25"/>
          </p:nvPr>
        </p:nvSpPr>
        <p:spPr>
          <a:xfrm>
            <a:off x="5010767" y="6130627"/>
            <a:ext cx="2916150" cy="502335"/>
          </a:xfrm>
          <a:prstGeom prst="rect">
            <a:avLst/>
          </a:prstGeom>
        </p:spPr>
        <p:txBody>
          <a:bodyPr wrap="none">
            <a:spAutoFit/>
          </a:bodyPr>
          <a:lstStyle>
            <a:lvl1pPr marL="0" indent="0">
              <a:spcBef>
                <a:spcPts val="0"/>
              </a:spcBef>
              <a:buSzTx/>
              <a:buNone/>
              <a:defRPr sz="2400">
                <a:solidFill>
                  <a:srgbClr val="292B2C"/>
                </a:solidFill>
                <a:latin typeface="Helvetica Neue Medium"/>
                <a:ea typeface="Helvetica Neue Medium"/>
                <a:cs typeface="Helvetica Neue Medium"/>
                <a:sym typeface="Helvetica Neue Medium"/>
              </a:defRPr>
            </a:lvl1pPr>
          </a:lstStyle>
          <a:p>
            <a:r>
              <a:t>Gothica quam nunc</a:t>
            </a:r>
          </a:p>
        </p:txBody>
      </p:sp>
      <p:sp>
        <p:nvSpPr>
          <p:cNvPr id="391" name="Círculo"/>
          <p:cNvSpPr/>
          <p:nvPr/>
        </p:nvSpPr>
        <p:spPr>
          <a:xfrm>
            <a:off x="9447203" y="7390855"/>
            <a:ext cx="1046451" cy="1046452"/>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92" name="Imagen"/>
          <p:cNvSpPr>
            <a:spLocks noGrp="1"/>
          </p:cNvSpPr>
          <p:nvPr>
            <p:ph type="pic" sz="quarter" idx="26"/>
          </p:nvPr>
        </p:nvSpPr>
        <p:spPr>
          <a:xfrm>
            <a:off x="9761409" y="7642004"/>
            <a:ext cx="418524" cy="544081"/>
          </a:xfrm>
          <a:prstGeom prst="rect">
            <a:avLst/>
          </a:prstGeom>
        </p:spPr>
        <p:txBody>
          <a:bodyPr lIns="91439" tIns="45719" rIns="91439" bIns="45719" anchor="t">
            <a:noAutofit/>
          </a:bodyPr>
          <a:lstStyle/>
          <a:p>
            <a:endParaRPr/>
          </a:p>
        </p:txBody>
      </p:sp>
      <p:sp>
        <p:nvSpPr>
          <p:cNvPr id="393" name="Mirum est notare quam littera gothica, quam nunc putamus parum claram, anteposuerit litterarum formas humanitatis per seacula quarta decima"/>
          <p:cNvSpPr txBox="1">
            <a:spLocks noGrp="1"/>
          </p:cNvSpPr>
          <p:nvPr>
            <p:ph type="body" sz="quarter" idx="27"/>
          </p:nvPr>
        </p:nvSpPr>
        <p:spPr>
          <a:xfrm>
            <a:off x="4957248" y="10048952"/>
            <a:ext cx="4402770"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 quarta decima</a:t>
            </a:r>
          </a:p>
        </p:txBody>
      </p:sp>
      <p:sp>
        <p:nvSpPr>
          <p:cNvPr id="394" name="Vestibulum erat formas"/>
          <p:cNvSpPr txBox="1">
            <a:spLocks noGrp="1"/>
          </p:cNvSpPr>
          <p:nvPr>
            <p:ph type="body" sz="quarter" idx="28"/>
          </p:nvPr>
        </p:nvSpPr>
        <p:spPr>
          <a:xfrm>
            <a:off x="4992848" y="9439803"/>
            <a:ext cx="3396514" cy="502335"/>
          </a:xfrm>
          <a:prstGeom prst="rect">
            <a:avLst/>
          </a:prstGeom>
        </p:spPr>
        <p:txBody>
          <a:bodyPr wrap="none">
            <a:spAutoFit/>
          </a:bodyPr>
          <a:lstStyle>
            <a:lvl1pPr marL="0" indent="0">
              <a:spcBef>
                <a:spcPts val="0"/>
              </a:spcBef>
              <a:buSzTx/>
              <a:buNone/>
              <a:defRPr sz="2400">
                <a:solidFill>
                  <a:srgbClr val="292B2C"/>
                </a:solidFill>
                <a:latin typeface="Helvetica Neue Medium"/>
                <a:ea typeface="Helvetica Neue Medium"/>
                <a:cs typeface="Helvetica Neue Medium"/>
                <a:sym typeface="Helvetica Neue Medium"/>
              </a:defRPr>
            </a:lvl1pPr>
          </a:lstStyle>
          <a:p>
            <a:r>
              <a:t>Vestibulum erat formas</a:t>
            </a:r>
          </a:p>
        </p:txBody>
      </p:sp>
      <p:sp>
        <p:nvSpPr>
          <p:cNvPr id="395" name="Círculo"/>
          <p:cNvSpPr/>
          <p:nvPr/>
        </p:nvSpPr>
        <p:spPr>
          <a:xfrm>
            <a:off x="9447203" y="8953626"/>
            <a:ext cx="1046451" cy="1046451"/>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96" name="Imagen"/>
          <p:cNvSpPr>
            <a:spLocks noGrp="1"/>
          </p:cNvSpPr>
          <p:nvPr>
            <p:ph type="pic" sz="quarter" idx="29"/>
          </p:nvPr>
        </p:nvSpPr>
        <p:spPr>
          <a:xfrm>
            <a:off x="9647285" y="9224471"/>
            <a:ext cx="646095" cy="505129"/>
          </a:xfrm>
          <a:prstGeom prst="rect">
            <a:avLst/>
          </a:prstGeom>
        </p:spPr>
        <p:txBody>
          <a:bodyPr lIns="91439" tIns="45719" rIns="91439" bIns="45719" anchor="t">
            <a:noAutofit/>
          </a:bodyPr>
          <a:lstStyle/>
          <a:p>
            <a:endParaRPr/>
          </a:p>
        </p:txBody>
      </p:sp>
      <p:sp>
        <p:nvSpPr>
          <p:cNvPr id="397" name="Círculo"/>
          <p:cNvSpPr/>
          <p:nvPr/>
        </p:nvSpPr>
        <p:spPr>
          <a:xfrm>
            <a:off x="13920018" y="7413827"/>
            <a:ext cx="1046452" cy="1046451"/>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98" name="Círculo"/>
          <p:cNvSpPr/>
          <p:nvPr/>
        </p:nvSpPr>
        <p:spPr>
          <a:xfrm>
            <a:off x="13920018" y="8953626"/>
            <a:ext cx="1046452" cy="1046451"/>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99" name="Imagen"/>
          <p:cNvSpPr>
            <a:spLocks noGrp="1"/>
          </p:cNvSpPr>
          <p:nvPr>
            <p:ph type="pic" sz="quarter" idx="30"/>
          </p:nvPr>
        </p:nvSpPr>
        <p:spPr>
          <a:xfrm>
            <a:off x="14169772" y="9204465"/>
            <a:ext cx="546688" cy="544519"/>
          </a:xfrm>
          <a:prstGeom prst="rect">
            <a:avLst/>
          </a:prstGeom>
        </p:spPr>
        <p:txBody>
          <a:bodyPr lIns="91439" tIns="45719" rIns="91439" bIns="45719" anchor="t">
            <a:noAutofit/>
          </a:bodyPr>
          <a:lstStyle/>
          <a:p>
            <a:endParaRPr/>
          </a:p>
        </p:txBody>
      </p:sp>
      <p:sp>
        <p:nvSpPr>
          <p:cNvPr id="400" name="Imagen"/>
          <p:cNvSpPr>
            <a:spLocks noGrp="1"/>
          </p:cNvSpPr>
          <p:nvPr>
            <p:ph type="pic" sz="quarter" idx="31"/>
          </p:nvPr>
        </p:nvSpPr>
        <p:spPr>
          <a:xfrm>
            <a:off x="14178422" y="7679549"/>
            <a:ext cx="565409" cy="504829"/>
          </a:xfrm>
          <a:prstGeom prst="rect">
            <a:avLst/>
          </a:prstGeom>
        </p:spPr>
        <p:txBody>
          <a:bodyPr lIns="91439" tIns="45719" rIns="91439" bIns="45719" anchor="t">
            <a:noAutofit/>
          </a:bodyPr>
          <a:lstStyle/>
          <a:p>
            <a:endParaRPr/>
          </a:p>
        </p:txBody>
      </p:sp>
      <p:sp>
        <p:nvSpPr>
          <p:cNvPr id="401" name="Mirum est notare quam littera gothica, quam nunc putamus parum claram, anteposuerit litterarum formas humanitatis per seacula quarta decima"/>
          <p:cNvSpPr txBox="1">
            <a:spLocks noGrp="1"/>
          </p:cNvSpPr>
          <p:nvPr>
            <p:ph type="body" sz="quarter" idx="32"/>
          </p:nvPr>
        </p:nvSpPr>
        <p:spPr>
          <a:xfrm>
            <a:off x="15023983" y="6721916"/>
            <a:ext cx="4402769"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 quarta decima</a:t>
            </a:r>
          </a:p>
        </p:txBody>
      </p:sp>
      <p:sp>
        <p:nvSpPr>
          <p:cNvPr id="402" name="Anteposuerit seacula quatra"/>
          <p:cNvSpPr txBox="1">
            <a:spLocks noGrp="1"/>
          </p:cNvSpPr>
          <p:nvPr>
            <p:ph type="body" sz="quarter" idx="33"/>
          </p:nvPr>
        </p:nvSpPr>
        <p:spPr>
          <a:xfrm>
            <a:off x="15059583" y="6112767"/>
            <a:ext cx="4119500" cy="502335"/>
          </a:xfrm>
          <a:prstGeom prst="rect">
            <a:avLst/>
          </a:prstGeom>
        </p:spPr>
        <p:txBody>
          <a:bodyPr wrap="none">
            <a:spAutoFit/>
          </a:bodyPr>
          <a:lstStyle>
            <a:lvl1pPr marL="0" indent="0">
              <a:spcBef>
                <a:spcPts val="0"/>
              </a:spcBef>
              <a:buSzTx/>
              <a:buNone/>
              <a:defRPr sz="2400">
                <a:solidFill>
                  <a:srgbClr val="292B2C"/>
                </a:solidFill>
                <a:latin typeface="Helvetica Neue Medium"/>
                <a:ea typeface="Helvetica Neue Medium"/>
                <a:cs typeface="Helvetica Neue Medium"/>
                <a:sym typeface="Helvetica Neue Medium"/>
              </a:defRPr>
            </a:lvl1pPr>
          </a:lstStyle>
          <a:p>
            <a:r>
              <a:t>Anteposuerit seacula quatra</a:t>
            </a:r>
          </a:p>
        </p:txBody>
      </p:sp>
      <p:sp>
        <p:nvSpPr>
          <p:cNvPr id="403" name="Mirum est notare quam littera gothica, quam nunc putamus parum claram, anteposuerit litterarum formas humanitatis per seacula quarta decima"/>
          <p:cNvSpPr txBox="1">
            <a:spLocks noGrp="1"/>
          </p:cNvSpPr>
          <p:nvPr>
            <p:ph type="body" sz="quarter" idx="34"/>
          </p:nvPr>
        </p:nvSpPr>
        <p:spPr>
          <a:xfrm>
            <a:off x="15023983" y="10048951"/>
            <a:ext cx="4402769"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 quarta decima</a:t>
            </a:r>
          </a:p>
        </p:txBody>
      </p:sp>
      <p:sp>
        <p:nvSpPr>
          <p:cNvPr id="404" name="Seacula quatra"/>
          <p:cNvSpPr txBox="1">
            <a:spLocks noGrp="1"/>
          </p:cNvSpPr>
          <p:nvPr>
            <p:ph type="body" sz="quarter" idx="35"/>
          </p:nvPr>
        </p:nvSpPr>
        <p:spPr>
          <a:xfrm>
            <a:off x="15054650" y="9439803"/>
            <a:ext cx="2273021" cy="502335"/>
          </a:xfrm>
          <a:prstGeom prst="rect">
            <a:avLst/>
          </a:prstGeom>
        </p:spPr>
        <p:txBody>
          <a:bodyPr wrap="none">
            <a:spAutoFit/>
          </a:bodyPr>
          <a:lstStyle>
            <a:lvl1pPr marL="0" indent="0">
              <a:spcBef>
                <a:spcPts val="0"/>
              </a:spcBef>
              <a:buSzTx/>
              <a:buNone/>
              <a:defRPr sz="2400">
                <a:solidFill>
                  <a:srgbClr val="292B2C"/>
                </a:solidFill>
                <a:latin typeface="Helvetica Neue Medium"/>
                <a:ea typeface="Helvetica Neue Medium"/>
                <a:cs typeface="Helvetica Neue Medium"/>
                <a:sym typeface="Helvetica Neue Medium"/>
              </a:defRPr>
            </a:lvl1pPr>
          </a:lstStyle>
          <a:p>
            <a:r>
              <a:t>Seacula quatra</a:t>
            </a:r>
          </a:p>
        </p:txBody>
      </p:sp>
      <p:sp>
        <p:nvSpPr>
          <p:cNvPr id="40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25" name="Rectángulo"/>
          <p:cNvSpPr/>
          <p:nvPr/>
        </p:nvSpPr>
        <p:spPr>
          <a:xfrm>
            <a:off x="-17897" y="-1"/>
            <a:ext cx="24419795" cy="13716001"/>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26" name="Imagen"/>
          <p:cNvSpPr>
            <a:spLocks noGrp="1"/>
          </p:cNvSpPr>
          <p:nvPr>
            <p:ph type="pic" idx="21"/>
          </p:nvPr>
        </p:nvSpPr>
        <p:spPr>
          <a:xfrm>
            <a:off x="-8569" y="-1274620"/>
            <a:ext cx="24395110" cy="16257055"/>
          </a:xfrm>
          <a:prstGeom prst="rect">
            <a:avLst/>
          </a:prstGeom>
        </p:spPr>
        <p:txBody>
          <a:bodyPr lIns="91439" tIns="45719" rIns="91439" bIns="45719" anchor="t">
            <a:noAutofit/>
          </a:bodyPr>
          <a:lstStyle/>
          <a:p>
            <a:endParaRPr/>
          </a:p>
        </p:txBody>
      </p:sp>
      <p:sp>
        <p:nvSpPr>
          <p:cNvPr id="27" name="Rectángulo"/>
          <p:cNvSpPr>
            <a:spLocks noGrp="1"/>
          </p:cNvSpPr>
          <p:nvPr>
            <p:ph type="body" sz="quarter" idx="22"/>
          </p:nvPr>
        </p:nvSpPr>
        <p:spPr>
          <a:xfrm>
            <a:off x="4638739" y="9146754"/>
            <a:ext cx="12344272" cy="2930241"/>
          </a:xfrm>
          <a:prstGeom prst="rect">
            <a:avLst/>
          </a:prstGeom>
          <a:solidFill>
            <a:srgbClr val="000000">
              <a:alpha val="82000"/>
            </a:srgbClr>
          </a:solidFill>
        </p:spPr>
        <p:txBody>
          <a:bodyPr>
            <a:noAutofit/>
          </a:bodyPr>
          <a:lstStyle/>
          <a:p>
            <a:pPr marL="0" indent="0" algn="ctr">
              <a:spcBef>
                <a:spcPts val="0"/>
              </a:spcBef>
              <a:buSzTx/>
              <a:buNone/>
              <a:defRPr sz="3200">
                <a:solidFill>
                  <a:srgbClr val="FFFFFF"/>
                </a:solidFill>
              </a:defRPr>
            </a:pPr>
            <a:endParaRPr/>
          </a:p>
        </p:txBody>
      </p:sp>
      <p:sp>
        <p:nvSpPr>
          <p:cNvPr id="28" name="Accumsan et iusto odio dignissim qui blandit praesent luptatum zzril delenit augue duis dolore te feugait nulla facilisi. Nam liber tempor cum soluta nobis eleifend option congue nihil imperdiet doming id quod mazim placerat facer possim assum."/>
          <p:cNvSpPr txBox="1">
            <a:spLocks noGrp="1"/>
          </p:cNvSpPr>
          <p:nvPr>
            <p:ph type="body" sz="quarter" idx="23"/>
          </p:nvPr>
        </p:nvSpPr>
        <p:spPr>
          <a:xfrm>
            <a:off x="5340913" y="9732425"/>
            <a:ext cx="10939925" cy="1758898"/>
          </a:xfrm>
          <a:prstGeom prst="rect">
            <a:avLst/>
          </a:prstGeom>
        </p:spPr>
        <p:txBody>
          <a:bodyPr>
            <a:spAutoFit/>
          </a:bodyPr>
          <a:lstStyle>
            <a:lvl1pPr marL="0" indent="0">
              <a:spcBef>
                <a:spcPts val="0"/>
              </a:spcBef>
              <a:buSzTx/>
              <a:buNone/>
              <a:defRPr sz="2600">
                <a:solidFill>
                  <a:srgbClr val="FFFFFF"/>
                </a:solidFill>
                <a:latin typeface="Helvetica Neue Medium"/>
                <a:ea typeface="Helvetica Neue Medium"/>
                <a:cs typeface="Helvetica Neue Medium"/>
                <a:sym typeface="Helvetica Neue Medium"/>
              </a:defRPr>
            </a:lvl1pPr>
          </a:lstStyle>
          <a:p>
            <a:r>
              <a:t>Accumsan et iusto odio dignissim qui blandit praesent luptatum zzril delenit augue duis dolore te feugait nulla facilisi. Nam liber tempor cum soluta nobis eleifend option congue nihil imperdiet doming id quod mazim placerat facer possim assum.</a:t>
            </a:r>
          </a:p>
        </p:txBody>
      </p:sp>
      <p:sp>
        <p:nvSpPr>
          <p:cNvPr id="29" name="Lectores Legere"/>
          <p:cNvSpPr txBox="1">
            <a:spLocks noGrp="1"/>
          </p:cNvSpPr>
          <p:nvPr>
            <p:ph type="body" sz="quarter" idx="24"/>
          </p:nvPr>
        </p:nvSpPr>
        <p:spPr>
          <a:xfrm>
            <a:off x="4495101" y="2227029"/>
            <a:ext cx="15393798" cy="2721850"/>
          </a:xfrm>
          <a:prstGeom prst="rect">
            <a:avLst/>
          </a:prstGeom>
        </p:spPr>
        <p:txBody>
          <a:bodyPr wrap="none">
            <a:spAutoFit/>
          </a:bodyPr>
          <a:lstStyle/>
          <a:p>
            <a:pPr marL="0" indent="0" algn="ctr">
              <a:spcBef>
                <a:spcPts val="0"/>
              </a:spcBef>
              <a:buSzTx/>
              <a:buNone/>
              <a:defRPr sz="17000">
                <a:solidFill>
                  <a:srgbClr val="292B2C"/>
                </a:solidFill>
                <a:latin typeface="Helvetica Neue UltraLight"/>
                <a:ea typeface="Helvetica Neue UltraLight"/>
                <a:cs typeface="Helvetica Neue UltraLight"/>
                <a:sym typeface="Helvetica Neue UltraLight"/>
              </a:defRPr>
            </a:pPr>
            <a:r>
              <a:rPr>
                <a:latin typeface="Helvetica Neue Medium"/>
                <a:ea typeface="Helvetica Neue Medium"/>
                <a:cs typeface="Helvetica Neue Medium"/>
                <a:sym typeface="Helvetica Neue Medium"/>
              </a:rPr>
              <a:t>Lectores</a:t>
            </a:r>
            <a:r>
              <a:t> Legere</a:t>
            </a:r>
          </a:p>
        </p:txBody>
      </p:sp>
      <p:sp>
        <p:nvSpPr>
          <p:cNvPr id="30" name="Ut wisi enim ad minim veniam, quis nostrud exerci tation ullamcorper suscipit lobortis nisl ut aliquip ex ea commodo consequat. Duis autem vel eum iriure dolor in hendrerit in vulputate velit esse molestie consequat, vel illum"/>
          <p:cNvSpPr txBox="1">
            <a:spLocks noGrp="1"/>
          </p:cNvSpPr>
          <p:nvPr>
            <p:ph type="body" sz="quarter" idx="25"/>
          </p:nvPr>
        </p:nvSpPr>
        <p:spPr>
          <a:xfrm>
            <a:off x="5077216" y="5493134"/>
            <a:ext cx="14229569" cy="1655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 Duis autem vel eum iriure dolor in hendrerit in vulputate velit esse molestie consequat, vel illum</a:t>
            </a:r>
          </a:p>
        </p:txBody>
      </p:sp>
      <p:sp>
        <p:nvSpPr>
          <p:cNvPr id="31" name="Círculo"/>
          <p:cNvSpPr/>
          <p:nvPr/>
        </p:nvSpPr>
        <p:spPr>
          <a:xfrm>
            <a:off x="18970237" y="950804"/>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32" name="Línea"/>
          <p:cNvSpPr/>
          <p:nvPr/>
        </p:nvSpPr>
        <p:spPr>
          <a:xfrm rot="744630">
            <a:off x="19104709" y="1121631"/>
            <a:ext cx="413016"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33" name="Company name"/>
          <p:cNvSpPr txBox="1">
            <a:spLocks noGrp="1"/>
          </p:cNvSpPr>
          <p:nvPr>
            <p:ph type="body" sz="quarter" idx="26"/>
          </p:nvPr>
        </p:nvSpPr>
        <p:spPr>
          <a:xfrm>
            <a:off x="17408579" y="1851073"/>
            <a:ext cx="2318436" cy="502641"/>
          </a:xfrm>
          <a:prstGeom prst="rect">
            <a:avLst/>
          </a:prstGeom>
        </p:spPr>
        <p:txBody>
          <a:bodyPr wrap="none">
            <a:spAutoFit/>
          </a:bodyPr>
          <a:lstStyle>
            <a:lvl1pPr marL="0" indent="0" algn="ctr">
              <a:spcBef>
                <a:spcPts val="0"/>
              </a:spcBef>
              <a:buSzTx/>
              <a:buNone/>
              <a:defRPr sz="2400">
                <a:solidFill>
                  <a:srgbClr val="4F7671"/>
                </a:solidFill>
                <a:latin typeface="+mj-lt"/>
                <a:ea typeface="+mj-ea"/>
                <a:cs typeface="+mj-cs"/>
                <a:sym typeface="Helvetica Neue"/>
              </a:defRPr>
            </a:lvl1pPr>
          </a:lstStyle>
          <a:p>
            <a:r>
              <a:t>Company name</a:t>
            </a:r>
          </a:p>
        </p:txBody>
      </p:sp>
      <p:sp>
        <p:nvSpPr>
          <p:cNvPr id="3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Social Network">
    <p:spTree>
      <p:nvGrpSpPr>
        <p:cNvPr id="1" name=""/>
        <p:cNvGrpSpPr/>
        <p:nvPr/>
      </p:nvGrpSpPr>
      <p:grpSpPr>
        <a:xfrm>
          <a:off x="0" y="0"/>
          <a:ext cx="0" cy="0"/>
          <a:chOff x="0" y="0"/>
          <a:chExt cx="0" cy="0"/>
        </a:xfrm>
      </p:grpSpPr>
      <p:sp>
        <p:nvSpPr>
          <p:cNvPr id="412" name="Rectángulo"/>
          <p:cNvSpPr/>
          <p:nvPr/>
        </p:nvSpPr>
        <p:spPr>
          <a:xfrm>
            <a:off x="4368035" y="6209177"/>
            <a:ext cx="4804266" cy="2259492"/>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13" name="Mirum est notare quam littera gothica, quam nunc putamus parum claram, anteposuerit litterarum formas humanitatis per seacula"/>
          <p:cNvSpPr txBox="1">
            <a:spLocks noGrp="1"/>
          </p:cNvSpPr>
          <p:nvPr>
            <p:ph type="body" sz="quarter" idx="21"/>
          </p:nvPr>
        </p:nvSpPr>
        <p:spPr>
          <a:xfrm>
            <a:off x="4790212" y="6708685"/>
            <a:ext cx="3959913"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a:t>
            </a:r>
          </a:p>
        </p:txBody>
      </p:sp>
      <p:sp>
        <p:nvSpPr>
          <p:cNvPr id="414" name="Gothica quam nunc"/>
          <p:cNvSpPr txBox="1">
            <a:spLocks noGrp="1"/>
          </p:cNvSpPr>
          <p:nvPr>
            <p:ph type="body" sz="quarter" idx="22"/>
          </p:nvPr>
        </p:nvSpPr>
        <p:spPr>
          <a:xfrm>
            <a:off x="5803997" y="5143463"/>
            <a:ext cx="2628857" cy="946098"/>
          </a:xfrm>
          <a:prstGeom prst="rect">
            <a:avLst/>
          </a:prstGeom>
        </p:spPr>
        <p:txBody>
          <a:bodyPr>
            <a:spAutoFit/>
          </a:bodyPr>
          <a:lstStyle>
            <a:lvl1pPr marL="0" indent="0">
              <a:spcBef>
                <a:spcPts val="0"/>
              </a:spcBef>
              <a:buSzTx/>
              <a:buNone/>
              <a:defRPr sz="2600" cap="all">
                <a:solidFill>
                  <a:srgbClr val="4F7671"/>
                </a:solidFill>
                <a:latin typeface="Helvetica Neue Medium"/>
                <a:ea typeface="Helvetica Neue Medium"/>
                <a:cs typeface="Helvetica Neue Medium"/>
                <a:sym typeface="Helvetica Neue Medium"/>
              </a:defRPr>
            </a:lvl1pPr>
          </a:lstStyle>
          <a:p>
            <a:r>
              <a:t>Gothica quam nunc</a:t>
            </a:r>
          </a:p>
        </p:txBody>
      </p:sp>
      <p:sp>
        <p:nvSpPr>
          <p:cNvPr id="415" name="Delenit Suscipit"/>
          <p:cNvSpPr txBox="1">
            <a:spLocks noGrp="1"/>
          </p:cNvSpPr>
          <p:nvPr>
            <p:ph type="body" sz="quarter" idx="23"/>
          </p:nvPr>
        </p:nvSpPr>
        <p:spPr>
          <a:xfrm>
            <a:off x="8546631" y="1161798"/>
            <a:ext cx="7210324"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Delenit</a:t>
            </a:r>
            <a:r>
              <a:t> </a:t>
            </a:r>
            <a:r>
              <a:rPr>
                <a:latin typeface="Helvetica Neue UltraLight"/>
                <a:ea typeface="Helvetica Neue UltraLight"/>
                <a:cs typeface="Helvetica Neue UltraLight"/>
                <a:sym typeface="Helvetica Neue UltraLight"/>
              </a:rPr>
              <a:t>Suscipit</a:t>
            </a:r>
          </a:p>
        </p:txBody>
      </p:sp>
      <p:sp>
        <p:nvSpPr>
          <p:cNvPr id="416" name="Ut wisi enim ad minim veniam, quis nostrud exerci tation ullamcorper suscipit lobortis nisl ut aliquip ex ea commodo consequat."/>
          <p:cNvSpPr txBox="1">
            <a:spLocks noGrp="1"/>
          </p:cNvSpPr>
          <p:nvPr>
            <p:ph type="body" sz="quarter" idx="24"/>
          </p:nvPr>
        </p:nvSpPr>
        <p:spPr>
          <a:xfrm>
            <a:off x="5037008" y="2932959"/>
            <a:ext cx="14229570"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417" name="Cuadrado"/>
          <p:cNvSpPr/>
          <p:nvPr/>
        </p:nvSpPr>
        <p:spPr>
          <a:xfrm>
            <a:off x="4353199" y="5086756"/>
            <a:ext cx="1166668" cy="116666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18" name="1"/>
          <p:cNvSpPr txBox="1">
            <a:spLocks noGrp="1"/>
          </p:cNvSpPr>
          <p:nvPr>
            <p:ph type="body" sz="quarter" idx="25"/>
          </p:nvPr>
        </p:nvSpPr>
        <p:spPr>
          <a:xfrm>
            <a:off x="4353199" y="5201830"/>
            <a:ext cx="1166668" cy="936520"/>
          </a:xfrm>
          <a:prstGeom prst="rect">
            <a:avLst/>
          </a:prstGeom>
        </p:spPr>
        <p:txBody>
          <a:bodyPr>
            <a:spAutoFit/>
          </a:bodyPr>
          <a:lstStyle>
            <a:lvl1pPr marL="0" indent="0" algn="ctr">
              <a:spcBef>
                <a:spcPts val="0"/>
              </a:spcBef>
              <a:buSzTx/>
              <a:buNone/>
              <a:defRPr sz="5200" cap="all">
                <a:solidFill>
                  <a:srgbClr val="FFFFFF"/>
                </a:solidFill>
                <a:latin typeface="Helvetica Neue Medium"/>
                <a:ea typeface="Helvetica Neue Medium"/>
                <a:cs typeface="Helvetica Neue Medium"/>
                <a:sym typeface="Helvetica Neue Medium"/>
              </a:defRPr>
            </a:lvl1pPr>
          </a:lstStyle>
          <a:p>
            <a:r>
              <a:t>1</a:t>
            </a:r>
          </a:p>
        </p:txBody>
      </p:sp>
      <p:sp>
        <p:nvSpPr>
          <p:cNvPr id="419" name="Rectángulo"/>
          <p:cNvSpPr/>
          <p:nvPr/>
        </p:nvSpPr>
        <p:spPr>
          <a:xfrm>
            <a:off x="9797285" y="6209177"/>
            <a:ext cx="4804266" cy="2259492"/>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20" name="Mirum est notare quam littera gothica, quam nunc putamus parum claram, anteposuerit litterarum formas humanitatis per seacula"/>
          <p:cNvSpPr txBox="1">
            <a:spLocks noGrp="1"/>
          </p:cNvSpPr>
          <p:nvPr>
            <p:ph type="body" sz="quarter" idx="26"/>
          </p:nvPr>
        </p:nvSpPr>
        <p:spPr>
          <a:xfrm>
            <a:off x="10219462" y="6708685"/>
            <a:ext cx="3959912"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a:t>
            </a:r>
          </a:p>
        </p:txBody>
      </p:sp>
      <p:sp>
        <p:nvSpPr>
          <p:cNvPr id="421" name="Vestibulum amet erat"/>
          <p:cNvSpPr txBox="1">
            <a:spLocks noGrp="1"/>
          </p:cNvSpPr>
          <p:nvPr>
            <p:ph type="body" sz="quarter" idx="27"/>
          </p:nvPr>
        </p:nvSpPr>
        <p:spPr>
          <a:xfrm>
            <a:off x="11257060" y="5143463"/>
            <a:ext cx="2628856" cy="946098"/>
          </a:xfrm>
          <a:prstGeom prst="rect">
            <a:avLst/>
          </a:prstGeom>
        </p:spPr>
        <p:txBody>
          <a:bodyPr>
            <a:spAutoFit/>
          </a:bodyPr>
          <a:lstStyle>
            <a:lvl1pPr marL="0" indent="0">
              <a:spcBef>
                <a:spcPts val="0"/>
              </a:spcBef>
              <a:buSzTx/>
              <a:buNone/>
              <a:defRPr sz="2600" cap="all">
                <a:solidFill>
                  <a:srgbClr val="4F7671"/>
                </a:solidFill>
                <a:latin typeface="Helvetica Neue Medium"/>
                <a:ea typeface="Helvetica Neue Medium"/>
                <a:cs typeface="Helvetica Neue Medium"/>
                <a:sym typeface="Helvetica Neue Medium"/>
              </a:defRPr>
            </a:lvl1pPr>
          </a:lstStyle>
          <a:p>
            <a:r>
              <a:t>Vestibulum amet erat</a:t>
            </a:r>
          </a:p>
        </p:txBody>
      </p:sp>
      <p:sp>
        <p:nvSpPr>
          <p:cNvPr id="422" name="Cuadrado"/>
          <p:cNvSpPr/>
          <p:nvPr/>
        </p:nvSpPr>
        <p:spPr>
          <a:xfrm>
            <a:off x="9782449" y="5086756"/>
            <a:ext cx="1166668" cy="116666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23" name="2"/>
          <p:cNvSpPr txBox="1">
            <a:spLocks noGrp="1"/>
          </p:cNvSpPr>
          <p:nvPr>
            <p:ph type="body" sz="quarter" idx="28"/>
          </p:nvPr>
        </p:nvSpPr>
        <p:spPr>
          <a:xfrm>
            <a:off x="9782449" y="5201830"/>
            <a:ext cx="1166668" cy="936520"/>
          </a:xfrm>
          <a:prstGeom prst="rect">
            <a:avLst/>
          </a:prstGeom>
        </p:spPr>
        <p:txBody>
          <a:bodyPr>
            <a:spAutoFit/>
          </a:bodyPr>
          <a:lstStyle>
            <a:lvl1pPr marL="0" indent="0" algn="ctr">
              <a:spcBef>
                <a:spcPts val="0"/>
              </a:spcBef>
              <a:buSzTx/>
              <a:buNone/>
              <a:defRPr sz="5200" cap="all">
                <a:solidFill>
                  <a:srgbClr val="FFFFFF"/>
                </a:solidFill>
                <a:latin typeface="Helvetica Neue Medium"/>
                <a:ea typeface="Helvetica Neue Medium"/>
                <a:cs typeface="Helvetica Neue Medium"/>
                <a:sym typeface="Helvetica Neue Medium"/>
              </a:defRPr>
            </a:lvl1pPr>
          </a:lstStyle>
          <a:p>
            <a:r>
              <a:t>2</a:t>
            </a:r>
          </a:p>
        </p:txBody>
      </p:sp>
      <p:sp>
        <p:nvSpPr>
          <p:cNvPr id="424" name="Rectángulo"/>
          <p:cNvSpPr/>
          <p:nvPr/>
        </p:nvSpPr>
        <p:spPr>
          <a:xfrm>
            <a:off x="15226535" y="6215131"/>
            <a:ext cx="4804266" cy="2259491"/>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25" name="Mirum est notare quam littera gothica, quam nunc putamus parum claram, anteposuerit litterarum formas humanitatis per seacula"/>
          <p:cNvSpPr txBox="1">
            <a:spLocks noGrp="1"/>
          </p:cNvSpPr>
          <p:nvPr>
            <p:ph type="body" sz="quarter" idx="29"/>
          </p:nvPr>
        </p:nvSpPr>
        <p:spPr>
          <a:xfrm>
            <a:off x="15648713" y="6714638"/>
            <a:ext cx="3959912"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a:t>
            </a:r>
          </a:p>
        </p:txBody>
      </p:sp>
      <p:sp>
        <p:nvSpPr>
          <p:cNvPr id="426" name="Mirum est notare quam"/>
          <p:cNvSpPr txBox="1">
            <a:spLocks noGrp="1"/>
          </p:cNvSpPr>
          <p:nvPr>
            <p:ph type="body" sz="quarter" idx="30"/>
          </p:nvPr>
        </p:nvSpPr>
        <p:spPr>
          <a:xfrm>
            <a:off x="16686310" y="5149416"/>
            <a:ext cx="2628856" cy="946098"/>
          </a:xfrm>
          <a:prstGeom prst="rect">
            <a:avLst/>
          </a:prstGeom>
        </p:spPr>
        <p:txBody>
          <a:bodyPr>
            <a:spAutoFit/>
          </a:bodyPr>
          <a:lstStyle>
            <a:lvl1pPr marL="0" indent="0">
              <a:spcBef>
                <a:spcPts val="0"/>
              </a:spcBef>
              <a:buSzTx/>
              <a:buNone/>
              <a:defRPr sz="2600" cap="all">
                <a:solidFill>
                  <a:srgbClr val="4F7671"/>
                </a:solidFill>
                <a:latin typeface="Helvetica Neue Medium"/>
                <a:ea typeface="Helvetica Neue Medium"/>
                <a:cs typeface="Helvetica Neue Medium"/>
                <a:sym typeface="Helvetica Neue Medium"/>
              </a:defRPr>
            </a:lvl1pPr>
          </a:lstStyle>
          <a:p>
            <a:r>
              <a:t>Mirum est notare quam</a:t>
            </a:r>
          </a:p>
        </p:txBody>
      </p:sp>
      <p:sp>
        <p:nvSpPr>
          <p:cNvPr id="427" name="Cuadrado"/>
          <p:cNvSpPr/>
          <p:nvPr/>
        </p:nvSpPr>
        <p:spPr>
          <a:xfrm>
            <a:off x="15211699" y="5092709"/>
            <a:ext cx="1166668" cy="116666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28" name="3"/>
          <p:cNvSpPr txBox="1">
            <a:spLocks noGrp="1"/>
          </p:cNvSpPr>
          <p:nvPr>
            <p:ph type="body" sz="quarter" idx="31"/>
          </p:nvPr>
        </p:nvSpPr>
        <p:spPr>
          <a:xfrm>
            <a:off x="15211699" y="5207783"/>
            <a:ext cx="1166668" cy="936520"/>
          </a:xfrm>
          <a:prstGeom prst="rect">
            <a:avLst/>
          </a:prstGeom>
        </p:spPr>
        <p:txBody>
          <a:bodyPr>
            <a:spAutoFit/>
          </a:bodyPr>
          <a:lstStyle>
            <a:lvl1pPr marL="0" indent="0" algn="ctr">
              <a:spcBef>
                <a:spcPts val="0"/>
              </a:spcBef>
              <a:buSzTx/>
              <a:buNone/>
              <a:defRPr sz="5200" cap="all">
                <a:solidFill>
                  <a:srgbClr val="FFFFFF"/>
                </a:solidFill>
                <a:latin typeface="Helvetica Neue Medium"/>
                <a:ea typeface="Helvetica Neue Medium"/>
                <a:cs typeface="Helvetica Neue Medium"/>
                <a:sym typeface="Helvetica Neue Medium"/>
              </a:defRPr>
            </a:lvl1pPr>
          </a:lstStyle>
          <a:p>
            <a:r>
              <a:t>3</a:t>
            </a:r>
          </a:p>
        </p:txBody>
      </p:sp>
      <p:sp>
        <p:nvSpPr>
          <p:cNvPr id="429" name="Rectángulo"/>
          <p:cNvSpPr/>
          <p:nvPr/>
        </p:nvSpPr>
        <p:spPr>
          <a:xfrm>
            <a:off x="7042453" y="10301786"/>
            <a:ext cx="4804266" cy="2259491"/>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30" name="Mirum est notare quam littera gothica, quam nunc putamus parum claram, anteposuerit litterarum formas humanitatis per seacula"/>
          <p:cNvSpPr txBox="1">
            <a:spLocks noGrp="1"/>
          </p:cNvSpPr>
          <p:nvPr>
            <p:ph type="body" sz="quarter" idx="32"/>
          </p:nvPr>
        </p:nvSpPr>
        <p:spPr>
          <a:xfrm>
            <a:off x="7464630" y="10801294"/>
            <a:ext cx="3959912"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a:t>
            </a:r>
          </a:p>
        </p:txBody>
      </p:sp>
      <p:sp>
        <p:nvSpPr>
          <p:cNvPr id="431" name="Vestibulum amet erat"/>
          <p:cNvSpPr txBox="1">
            <a:spLocks noGrp="1"/>
          </p:cNvSpPr>
          <p:nvPr>
            <p:ph type="body" sz="quarter" idx="33"/>
          </p:nvPr>
        </p:nvSpPr>
        <p:spPr>
          <a:xfrm>
            <a:off x="8502228" y="9236071"/>
            <a:ext cx="2628857" cy="946098"/>
          </a:xfrm>
          <a:prstGeom prst="rect">
            <a:avLst/>
          </a:prstGeom>
        </p:spPr>
        <p:txBody>
          <a:bodyPr>
            <a:spAutoFit/>
          </a:bodyPr>
          <a:lstStyle>
            <a:lvl1pPr marL="0" indent="0">
              <a:spcBef>
                <a:spcPts val="0"/>
              </a:spcBef>
              <a:buSzTx/>
              <a:buNone/>
              <a:defRPr sz="2600" cap="all">
                <a:solidFill>
                  <a:srgbClr val="4F7671"/>
                </a:solidFill>
                <a:latin typeface="Helvetica Neue Medium"/>
                <a:ea typeface="Helvetica Neue Medium"/>
                <a:cs typeface="Helvetica Neue Medium"/>
                <a:sym typeface="Helvetica Neue Medium"/>
              </a:defRPr>
            </a:lvl1pPr>
          </a:lstStyle>
          <a:p>
            <a:r>
              <a:t>Vestibulum amet erat</a:t>
            </a:r>
          </a:p>
        </p:txBody>
      </p:sp>
      <p:sp>
        <p:nvSpPr>
          <p:cNvPr id="432" name="Cuadrado"/>
          <p:cNvSpPr/>
          <p:nvPr/>
        </p:nvSpPr>
        <p:spPr>
          <a:xfrm>
            <a:off x="7027617" y="9179364"/>
            <a:ext cx="1166668" cy="116666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33" name="4"/>
          <p:cNvSpPr txBox="1">
            <a:spLocks noGrp="1"/>
          </p:cNvSpPr>
          <p:nvPr>
            <p:ph type="body" sz="quarter" idx="34"/>
          </p:nvPr>
        </p:nvSpPr>
        <p:spPr>
          <a:xfrm>
            <a:off x="7027617" y="9294438"/>
            <a:ext cx="1166668" cy="936520"/>
          </a:xfrm>
          <a:prstGeom prst="rect">
            <a:avLst/>
          </a:prstGeom>
        </p:spPr>
        <p:txBody>
          <a:bodyPr>
            <a:spAutoFit/>
          </a:bodyPr>
          <a:lstStyle>
            <a:lvl1pPr marL="0" indent="0" algn="ctr">
              <a:spcBef>
                <a:spcPts val="0"/>
              </a:spcBef>
              <a:buSzTx/>
              <a:buNone/>
              <a:defRPr sz="5200" cap="all">
                <a:solidFill>
                  <a:srgbClr val="FFFFFF"/>
                </a:solidFill>
                <a:latin typeface="Helvetica Neue Medium"/>
                <a:ea typeface="Helvetica Neue Medium"/>
                <a:cs typeface="Helvetica Neue Medium"/>
                <a:sym typeface="Helvetica Neue Medium"/>
              </a:defRPr>
            </a:lvl1pPr>
          </a:lstStyle>
          <a:p>
            <a:r>
              <a:t>4</a:t>
            </a:r>
          </a:p>
        </p:txBody>
      </p:sp>
      <p:sp>
        <p:nvSpPr>
          <p:cNvPr id="434" name="Rectángulo"/>
          <p:cNvSpPr/>
          <p:nvPr/>
        </p:nvSpPr>
        <p:spPr>
          <a:xfrm>
            <a:off x="12471703" y="10307739"/>
            <a:ext cx="4804266" cy="2259491"/>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35" name="Mirum est notare quam littera gothica, quam nunc putamus parum claram, anteposuerit litterarum formas humanitatis per seacula"/>
          <p:cNvSpPr txBox="1">
            <a:spLocks noGrp="1"/>
          </p:cNvSpPr>
          <p:nvPr>
            <p:ph type="body" sz="quarter" idx="35"/>
          </p:nvPr>
        </p:nvSpPr>
        <p:spPr>
          <a:xfrm>
            <a:off x="12893879" y="10807246"/>
            <a:ext cx="3959913" cy="1260476"/>
          </a:xfrm>
          <a:prstGeom prst="rect">
            <a:avLst/>
          </a:prstGeom>
        </p:spPr>
        <p:txBody>
          <a:bodyPr>
            <a:spAutoFit/>
          </a:bodyPr>
          <a:lstStyle>
            <a:lvl1pPr marL="0" indent="0" algn="just">
              <a:spcBef>
                <a:spcPts val="0"/>
              </a:spcBef>
              <a:buSzTx/>
              <a:buNone/>
              <a:defRPr sz="1800">
                <a:solidFill>
                  <a:srgbClr val="292B2C"/>
                </a:solidFill>
              </a:defRPr>
            </a:lvl1pPr>
          </a:lstStyle>
          <a:p>
            <a:r>
              <a:t>Mirum est notare quam littera gothica, quam nunc putamus parum claram, anteposuerit litterarum formas humanitatis per seacula</a:t>
            </a:r>
          </a:p>
        </p:txBody>
      </p:sp>
      <p:sp>
        <p:nvSpPr>
          <p:cNvPr id="436" name="Gothica quam nunc"/>
          <p:cNvSpPr txBox="1">
            <a:spLocks noGrp="1"/>
          </p:cNvSpPr>
          <p:nvPr>
            <p:ph type="body" sz="quarter" idx="36"/>
          </p:nvPr>
        </p:nvSpPr>
        <p:spPr>
          <a:xfrm>
            <a:off x="13931478" y="9242025"/>
            <a:ext cx="2628857" cy="946098"/>
          </a:xfrm>
          <a:prstGeom prst="rect">
            <a:avLst/>
          </a:prstGeom>
        </p:spPr>
        <p:txBody>
          <a:bodyPr>
            <a:spAutoFit/>
          </a:bodyPr>
          <a:lstStyle>
            <a:lvl1pPr marL="0" indent="0">
              <a:spcBef>
                <a:spcPts val="0"/>
              </a:spcBef>
              <a:buSzTx/>
              <a:buNone/>
              <a:defRPr sz="2600" cap="all">
                <a:solidFill>
                  <a:srgbClr val="4F7671"/>
                </a:solidFill>
                <a:latin typeface="Helvetica Neue Medium"/>
                <a:ea typeface="Helvetica Neue Medium"/>
                <a:cs typeface="Helvetica Neue Medium"/>
                <a:sym typeface="Helvetica Neue Medium"/>
              </a:defRPr>
            </a:lvl1pPr>
          </a:lstStyle>
          <a:p>
            <a:r>
              <a:t>Gothica quam nunc</a:t>
            </a:r>
          </a:p>
        </p:txBody>
      </p:sp>
      <p:sp>
        <p:nvSpPr>
          <p:cNvPr id="437" name="Cuadrado"/>
          <p:cNvSpPr/>
          <p:nvPr/>
        </p:nvSpPr>
        <p:spPr>
          <a:xfrm>
            <a:off x="12456866" y="9185318"/>
            <a:ext cx="1166668" cy="1166668"/>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38" name="5"/>
          <p:cNvSpPr txBox="1">
            <a:spLocks noGrp="1"/>
          </p:cNvSpPr>
          <p:nvPr>
            <p:ph type="body" sz="quarter" idx="37"/>
          </p:nvPr>
        </p:nvSpPr>
        <p:spPr>
          <a:xfrm>
            <a:off x="12456866" y="9300392"/>
            <a:ext cx="1166668" cy="936520"/>
          </a:xfrm>
          <a:prstGeom prst="rect">
            <a:avLst/>
          </a:prstGeom>
        </p:spPr>
        <p:txBody>
          <a:bodyPr>
            <a:spAutoFit/>
          </a:bodyPr>
          <a:lstStyle>
            <a:lvl1pPr marL="0" indent="0" algn="ctr">
              <a:spcBef>
                <a:spcPts val="0"/>
              </a:spcBef>
              <a:buSzTx/>
              <a:buNone/>
              <a:defRPr sz="5200" cap="all">
                <a:solidFill>
                  <a:srgbClr val="FFFFFF"/>
                </a:solidFill>
                <a:latin typeface="Helvetica Neue Medium"/>
                <a:ea typeface="Helvetica Neue Medium"/>
                <a:cs typeface="Helvetica Neue Medium"/>
                <a:sym typeface="Helvetica Neue Medium"/>
              </a:defRPr>
            </a:lvl1pPr>
          </a:lstStyle>
          <a:p>
            <a:r>
              <a:t>5</a:t>
            </a:r>
          </a:p>
        </p:txBody>
      </p:sp>
      <p:sp>
        <p:nvSpPr>
          <p:cNvPr id="43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oster">
    <p:spTree>
      <p:nvGrpSpPr>
        <p:cNvPr id="1" name=""/>
        <p:cNvGrpSpPr/>
        <p:nvPr/>
      </p:nvGrpSpPr>
      <p:grpSpPr>
        <a:xfrm>
          <a:off x="0" y="0"/>
          <a:ext cx="0" cy="0"/>
          <a:chOff x="0" y="0"/>
          <a:chExt cx="0" cy="0"/>
        </a:xfrm>
      </p:grpSpPr>
      <p:sp>
        <p:nvSpPr>
          <p:cNvPr id="446" name="Imagen"/>
          <p:cNvSpPr>
            <a:spLocks noGrp="1"/>
          </p:cNvSpPr>
          <p:nvPr>
            <p:ph type="pic" idx="21"/>
          </p:nvPr>
        </p:nvSpPr>
        <p:spPr>
          <a:xfrm>
            <a:off x="-1279945" y="-1717983"/>
            <a:ext cx="25684404" cy="17116248"/>
          </a:xfrm>
          <a:prstGeom prst="rect">
            <a:avLst/>
          </a:prstGeom>
        </p:spPr>
        <p:txBody>
          <a:bodyPr lIns="91439" tIns="45719" rIns="91439" bIns="45719" anchor="t">
            <a:noAutofit/>
          </a:bodyPr>
          <a:lstStyle/>
          <a:p>
            <a:endParaRPr/>
          </a:p>
        </p:txBody>
      </p:sp>
      <p:sp>
        <p:nvSpPr>
          <p:cNvPr id="447" name="Círculo"/>
          <p:cNvSpPr>
            <a:spLocks noGrp="1"/>
          </p:cNvSpPr>
          <p:nvPr>
            <p:ph type="body" sz="quarter" idx="22"/>
          </p:nvPr>
        </p:nvSpPr>
        <p:spPr>
          <a:xfrm>
            <a:off x="1039510" y="6323408"/>
            <a:ext cx="5858466" cy="5858466"/>
          </a:xfrm>
          <a:prstGeom prst="ellipse">
            <a:avLst/>
          </a:prstGeom>
          <a:solidFill>
            <a:srgbClr val="4F7671">
              <a:alpha val="92000"/>
            </a:srgbClr>
          </a:solidFill>
        </p:spPr>
        <p:txBody>
          <a:bodyPr>
            <a:noAutofit/>
          </a:bodyPr>
          <a:lstStyle/>
          <a:p>
            <a:pPr marL="0" indent="0" algn="ctr">
              <a:spcBef>
                <a:spcPts val="0"/>
              </a:spcBef>
              <a:buSzTx/>
              <a:buNone/>
              <a:defRPr sz="3200">
                <a:solidFill>
                  <a:srgbClr val="FFFFFF"/>
                </a:solidFill>
              </a:defRPr>
            </a:pPr>
            <a:endParaRPr/>
          </a:p>
        </p:txBody>
      </p:sp>
      <p:sp>
        <p:nvSpPr>
          <p:cNvPr id="448" name="Mirum est notare quam littera"/>
          <p:cNvSpPr txBox="1">
            <a:spLocks noGrp="1"/>
          </p:cNvSpPr>
          <p:nvPr>
            <p:ph type="body" sz="quarter" idx="23"/>
          </p:nvPr>
        </p:nvSpPr>
        <p:spPr>
          <a:xfrm>
            <a:off x="1516809" y="7582075"/>
            <a:ext cx="4903867" cy="2259530"/>
          </a:xfrm>
          <a:prstGeom prst="rect">
            <a:avLst/>
          </a:prstGeom>
        </p:spPr>
        <p:txBody>
          <a:bodyPr>
            <a:spAutoFit/>
          </a:bodyPr>
          <a:lstStyle>
            <a:lvl1pPr marL="0" indent="0" algn="ctr">
              <a:spcBef>
                <a:spcPts val="0"/>
              </a:spcBef>
              <a:buSzTx/>
              <a:buNone/>
              <a:defRPr sz="4600" cap="all">
                <a:solidFill>
                  <a:srgbClr val="FFFFFF"/>
                </a:solidFill>
                <a:latin typeface="Helvetica Neue Medium"/>
                <a:ea typeface="Helvetica Neue Medium"/>
                <a:cs typeface="Helvetica Neue Medium"/>
                <a:sym typeface="Helvetica Neue Medium"/>
              </a:defRPr>
            </a:lvl1pPr>
          </a:lstStyle>
          <a:p>
            <a:r>
              <a:t>Mirum est notare quam littera</a:t>
            </a:r>
          </a:p>
        </p:txBody>
      </p:sp>
      <p:sp>
        <p:nvSpPr>
          <p:cNvPr id="449" name="Mirum est notare quam littera gothica, quam nunc putamus parum claram,"/>
          <p:cNvSpPr txBox="1">
            <a:spLocks noGrp="1"/>
          </p:cNvSpPr>
          <p:nvPr>
            <p:ph type="body" sz="quarter" idx="24"/>
          </p:nvPr>
        </p:nvSpPr>
        <p:spPr>
          <a:xfrm>
            <a:off x="2130174" y="9910505"/>
            <a:ext cx="3677138" cy="981076"/>
          </a:xfrm>
          <a:prstGeom prst="rect">
            <a:avLst/>
          </a:prstGeom>
        </p:spPr>
        <p:txBody>
          <a:bodyPr>
            <a:spAutoFit/>
          </a:bodyPr>
          <a:lstStyle>
            <a:lvl1pPr marL="0" indent="0" algn="ctr">
              <a:spcBef>
                <a:spcPts val="0"/>
              </a:spcBef>
              <a:buSzTx/>
              <a:buNone/>
              <a:defRPr sz="1800">
                <a:solidFill>
                  <a:srgbClr val="FFFFFF"/>
                </a:solidFill>
              </a:defRPr>
            </a:lvl1pPr>
          </a:lstStyle>
          <a:p>
            <a:r>
              <a:t>Mirum est notare quam littera gothica, quam nunc putamus parum claram,</a:t>
            </a:r>
          </a:p>
        </p:txBody>
      </p:sp>
      <p:sp>
        <p:nvSpPr>
          <p:cNvPr id="450" name="Vestibulum erat formas"/>
          <p:cNvSpPr txBox="1">
            <a:spLocks noGrp="1"/>
          </p:cNvSpPr>
          <p:nvPr>
            <p:ph type="body" sz="quarter" idx="25"/>
          </p:nvPr>
        </p:nvSpPr>
        <p:spPr>
          <a:xfrm>
            <a:off x="7817513" y="1470393"/>
            <a:ext cx="14577490" cy="4249154"/>
          </a:xfrm>
          <a:prstGeom prst="rect">
            <a:avLst/>
          </a:prstGeom>
          <a:solidFill>
            <a:srgbClr val="FFFFFF">
              <a:alpha val="58999"/>
            </a:srgbClr>
          </a:solidFill>
        </p:spPr>
        <p:txBody>
          <a:bodyPr>
            <a:spAutoFit/>
          </a:bodyPr>
          <a:lstStyle/>
          <a:p>
            <a:pPr marL="0" indent="0" algn="r">
              <a:spcBef>
                <a:spcPts val="0"/>
              </a:spcBef>
              <a:buSzTx/>
              <a:buNone/>
              <a:defRPr sz="13600" cap="all">
                <a:solidFill>
                  <a:srgbClr val="292B2C"/>
                </a:solidFill>
                <a:latin typeface="Helvetica Neue Medium"/>
                <a:ea typeface="Helvetica Neue Medium"/>
                <a:cs typeface="Helvetica Neue Medium"/>
                <a:sym typeface="Helvetica Neue Medium"/>
              </a:defRPr>
            </a:pPr>
            <a:r>
              <a:t>Vestibulum </a:t>
            </a:r>
            <a:r>
              <a:rPr>
                <a:latin typeface="Helvetica Neue UltraLight"/>
                <a:ea typeface="Helvetica Neue UltraLight"/>
                <a:cs typeface="Helvetica Neue UltraLight"/>
                <a:sym typeface="Helvetica Neue UltraLight"/>
              </a:rPr>
              <a:t>erat formas</a:t>
            </a:r>
          </a:p>
        </p:txBody>
      </p:sp>
      <p:sp>
        <p:nvSpPr>
          <p:cNvPr id="45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Line Statistic">
    <p:spTree>
      <p:nvGrpSpPr>
        <p:cNvPr id="1" name=""/>
        <p:cNvGrpSpPr/>
        <p:nvPr/>
      </p:nvGrpSpPr>
      <p:grpSpPr>
        <a:xfrm>
          <a:off x="0" y="0"/>
          <a:ext cx="0" cy="0"/>
          <a:chOff x="0" y="0"/>
          <a:chExt cx="0" cy="0"/>
        </a:xfrm>
      </p:grpSpPr>
      <p:sp>
        <p:nvSpPr>
          <p:cNvPr id="458" name="Línea"/>
          <p:cNvSpPr/>
          <p:nvPr/>
        </p:nvSpPr>
        <p:spPr>
          <a:xfrm>
            <a:off x="4596412" y="3564684"/>
            <a:ext cx="15388213" cy="7854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97" y="12621"/>
                </a:lnTo>
                <a:lnTo>
                  <a:pt x="10112" y="16305"/>
                </a:lnTo>
                <a:lnTo>
                  <a:pt x="21600" y="0"/>
                </a:lnTo>
              </a:path>
            </a:pathLst>
          </a:custGeom>
          <a:ln w="584200">
            <a:solidFill>
              <a:srgbClr val="EAEFF1"/>
            </a:solidFill>
            <a:miter lim="400000"/>
            <a:tailEnd type="stealth"/>
          </a:ln>
        </p:spPr>
        <p:txBody>
          <a:bodyPr lIns="71437" tIns="71437" rIns="71437" bIns="71437" anchor="ctr"/>
          <a:lstStyle/>
          <a:p>
            <a:pPr>
              <a:defRPr sz="3200"/>
            </a:pPr>
            <a:endParaRPr/>
          </a:p>
        </p:txBody>
      </p:sp>
      <p:sp>
        <p:nvSpPr>
          <p:cNvPr id="459" name="Nostrud Suscipit"/>
          <p:cNvSpPr txBox="1">
            <a:spLocks noGrp="1"/>
          </p:cNvSpPr>
          <p:nvPr>
            <p:ph type="body" sz="quarter" idx="21"/>
          </p:nvPr>
        </p:nvSpPr>
        <p:spPr>
          <a:xfrm>
            <a:off x="8330272" y="2866652"/>
            <a:ext cx="772345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460" name="Círculo"/>
          <p:cNvSpPr/>
          <p:nvPr/>
        </p:nvSpPr>
        <p:spPr>
          <a:xfrm>
            <a:off x="11848964" y="1079811"/>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461" name="Línea"/>
          <p:cNvSpPr/>
          <p:nvPr/>
        </p:nvSpPr>
        <p:spPr>
          <a:xfrm rot="744630">
            <a:off x="11983553" y="1249569"/>
            <a:ext cx="403065"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462" name="Company name"/>
          <p:cNvSpPr txBox="1">
            <a:spLocks noGrp="1"/>
          </p:cNvSpPr>
          <p:nvPr>
            <p:ph type="body" sz="quarter" idx="22"/>
          </p:nvPr>
        </p:nvSpPr>
        <p:spPr>
          <a:xfrm>
            <a:off x="11032782" y="2075330"/>
            <a:ext cx="2318436" cy="502642"/>
          </a:xfrm>
          <a:prstGeom prst="rect">
            <a:avLst/>
          </a:prstGeom>
        </p:spPr>
        <p:txBody>
          <a:bodyPr wrap="none">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a:t>
            </a:r>
          </a:p>
        </p:txBody>
      </p:sp>
      <p:sp>
        <p:nvSpPr>
          <p:cNvPr id="463" name="Círculo"/>
          <p:cNvSpPr/>
          <p:nvPr/>
        </p:nvSpPr>
        <p:spPr>
          <a:xfrm>
            <a:off x="4455305" y="10139567"/>
            <a:ext cx="1359081" cy="1359080"/>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64" name="Círculo"/>
          <p:cNvSpPr/>
          <p:nvPr/>
        </p:nvSpPr>
        <p:spPr>
          <a:xfrm>
            <a:off x="7741430" y="7734504"/>
            <a:ext cx="919899" cy="919899"/>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65" name="Círculo"/>
          <p:cNvSpPr/>
          <p:nvPr/>
        </p:nvSpPr>
        <p:spPr>
          <a:xfrm>
            <a:off x="11337118" y="9020379"/>
            <a:ext cx="919898" cy="919899"/>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66" name="Círculo"/>
          <p:cNvSpPr/>
          <p:nvPr/>
        </p:nvSpPr>
        <p:spPr>
          <a:xfrm>
            <a:off x="18052242" y="3920458"/>
            <a:ext cx="1209694" cy="1209695"/>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467" name="1"/>
          <p:cNvSpPr txBox="1">
            <a:spLocks noGrp="1"/>
          </p:cNvSpPr>
          <p:nvPr>
            <p:ph type="body" sz="quarter" idx="23"/>
          </p:nvPr>
        </p:nvSpPr>
        <p:spPr>
          <a:xfrm>
            <a:off x="4551511" y="10220813"/>
            <a:ext cx="1166668" cy="1196588"/>
          </a:xfrm>
          <a:prstGeom prst="rect">
            <a:avLst/>
          </a:prstGeom>
        </p:spPr>
        <p:txBody>
          <a:bodyPr>
            <a:spAutoFit/>
          </a:bodyPr>
          <a:lstStyle>
            <a:lvl1pPr marL="0" indent="0" algn="ctr">
              <a:spcBef>
                <a:spcPts val="0"/>
              </a:spcBef>
              <a:buSzTx/>
              <a:buNone/>
              <a:defRPr sz="7000" cap="all">
                <a:solidFill>
                  <a:srgbClr val="FFFFFF"/>
                </a:solidFill>
                <a:latin typeface="Helvetica Neue Thin"/>
                <a:ea typeface="Helvetica Neue Thin"/>
                <a:cs typeface="Helvetica Neue Thin"/>
                <a:sym typeface="Helvetica Neue Thin"/>
              </a:defRPr>
            </a:lvl1pPr>
          </a:lstStyle>
          <a:p>
            <a:r>
              <a:t>1</a:t>
            </a:r>
          </a:p>
        </p:txBody>
      </p:sp>
      <p:sp>
        <p:nvSpPr>
          <p:cNvPr id="468" name="2"/>
          <p:cNvSpPr txBox="1">
            <a:spLocks noGrp="1"/>
          </p:cNvSpPr>
          <p:nvPr>
            <p:ph type="body" sz="quarter" idx="24"/>
          </p:nvPr>
        </p:nvSpPr>
        <p:spPr>
          <a:xfrm>
            <a:off x="7618045" y="7789042"/>
            <a:ext cx="1166668" cy="775104"/>
          </a:xfrm>
          <a:prstGeom prst="rect">
            <a:avLst/>
          </a:prstGeom>
        </p:spPr>
        <p:txBody>
          <a:bodyPr>
            <a:spAutoFit/>
          </a:bodyPr>
          <a:lstStyle>
            <a:lvl1pPr marL="0" indent="0" algn="ctr">
              <a:spcBef>
                <a:spcPts val="0"/>
              </a:spcBef>
              <a:buSzTx/>
              <a:buNone/>
              <a:defRPr sz="4200" cap="all">
                <a:solidFill>
                  <a:srgbClr val="FFFFFF"/>
                </a:solidFill>
                <a:latin typeface="Helvetica Neue Thin"/>
                <a:ea typeface="Helvetica Neue Thin"/>
                <a:cs typeface="Helvetica Neue Thin"/>
                <a:sym typeface="Helvetica Neue Thin"/>
              </a:defRPr>
            </a:lvl1pPr>
          </a:lstStyle>
          <a:p>
            <a:r>
              <a:t>2</a:t>
            </a:r>
          </a:p>
        </p:txBody>
      </p:sp>
      <p:sp>
        <p:nvSpPr>
          <p:cNvPr id="469" name="3"/>
          <p:cNvSpPr txBox="1">
            <a:spLocks noGrp="1"/>
          </p:cNvSpPr>
          <p:nvPr>
            <p:ph type="body" sz="quarter" idx="25"/>
          </p:nvPr>
        </p:nvSpPr>
        <p:spPr>
          <a:xfrm>
            <a:off x="11213733" y="9092776"/>
            <a:ext cx="1166668" cy="775104"/>
          </a:xfrm>
          <a:prstGeom prst="rect">
            <a:avLst/>
          </a:prstGeom>
        </p:spPr>
        <p:txBody>
          <a:bodyPr>
            <a:spAutoFit/>
          </a:bodyPr>
          <a:lstStyle>
            <a:lvl1pPr marL="0" indent="0" algn="ctr">
              <a:spcBef>
                <a:spcPts val="0"/>
              </a:spcBef>
              <a:buSzTx/>
              <a:buNone/>
              <a:defRPr sz="4200" cap="all">
                <a:solidFill>
                  <a:srgbClr val="FFFFFF"/>
                </a:solidFill>
                <a:latin typeface="Helvetica Neue Thin"/>
                <a:ea typeface="Helvetica Neue Thin"/>
                <a:cs typeface="Helvetica Neue Thin"/>
                <a:sym typeface="Helvetica Neue Thin"/>
              </a:defRPr>
            </a:lvl1pPr>
          </a:lstStyle>
          <a:p>
            <a:r>
              <a:t>3</a:t>
            </a:r>
          </a:p>
        </p:txBody>
      </p:sp>
      <p:sp>
        <p:nvSpPr>
          <p:cNvPr id="470" name="4"/>
          <p:cNvSpPr txBox="1">
            <a:spLocks noGrp="1"/>
          </p:cNvSpPr>
          <p:nvPr>
            <p:ph type="body" sz="quarter" idx="26"/>
          </p:nvPr>
        </p:nvSpPr>
        <p:spPr>
          <a:xfrm>
            <a:off x="18073755" y="3927011"/>
            <a:ext cx="1166668" cy="1196589"/>
          </a:xfrm>
          <a:prstGeom prst="rect">
            <a:avLst/>
          </a:prstGeom>
        </p:spPr>
        <p:txBody>
          <a:bodyPr>
            <a:spAutoFit/>
          </a:bodyPr>
          <a:lstStyle>
            <a:lvl1pPr marL="0" indent="0" algn="ctr">
              <a:spcBef>
                <a:spcPts val="0"/>
              </a:spcBef>
              <a:buSzTx/>
              <a:buNone/>
              <a:defRPr sz="7000" cap="all">
                <a:solidFill>
                  <a:srgbClr val="FFFFFF"/>
                </a:solidFill>
                <a:latin typeface="Helvetica Neue Thin"/>
                <a:ea typeface="Helvetica Neue Thin"/>
                <a:cs typeface="Helvetica Neue Thin"/>
                <a:sym typeface="Helvetica Neue Thin"/>
              </a:defRPr>
            </a:lvl1pPr>
          </a:lstStyle>
          <a:p>
            <a:r>
              <a:t>4</a:t>
            </a:r>
          </a:p>
        </p:txBody>
      </p:sp>
      <p:sp>
        <p:nvSpPr>
          <p:cNvPr id="471" name="Mirum est notare quam littera gothica"/>
          <p:cNvSpPr txBox="1">
            <a:spLocks noGrp="1"/>
          </p:cNvSpPr>
          <p:nvPr>
            <p:ph type="body" sz="quarter" idx="27"/>
          </p:nvPr>
        </p:nvSpPr>
        <p:spPr>
          <a:xfrm>
            <a:off x="6421162" y="10545035"/>
            <a:ext cx="3417560" cy="619582"/>
          </a:xfrm>
          <a:prstGeom prst="rect">
            <a:avLst/>
          </a:prstGeom>
        </p:spPr>
        <p:txBody>
          <a:bodyPr>
            <a:spAutoFit/>
          </a:bodyPr>
          <a:lstStyle>
            <a:lvl1pPr marL="0" indent="0">
              <a:spcBef>
                <a:spcPts val="0"/>
              </a:spcBef>
              <a:buSzTx/>
              <a:buNone/>
              <a:defRPr sz="16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72" name="Mirum est notare quam littera gothica, quam nunc putamus parum claram, anteposuerit litterarum"/>
          <p:cNvSpPr txBox="1">
            <a:spLocks noGrp="1"/>
          </p:cNvSpPr>
          <p:nvPr>
            <p:ph type="body" sz="quarter" idx="28"/>
          </p:nvPr>
        </p:nvSpPr>
        <p:spPr>
          <a:xfrm>
            <a:off x="6445181" y="11209644"/>
            <a:ext cx="4455789" cy="866776"/>
          </a:xfrm>
          <a:prstGeom prst="rect">
            <a:avLst/>
          </a:prstGeom>
        </p:spPr>
        <p:txBody>
          <a:bodyPr>
            <a:spAutoFit/>
          </a:bodyPr>
          <a:lstStyle>
            <a:lvl1pPr marL="0" indent="0">
              <a:spcBef>
                <a:spcPts val="0"/>
              </a:spcBef>
              <a:buSzTx/>
              <a:buNone/>
              <a:defRPr sz="1600">
                <a:solidFill>
                  <a:srgbClr val="292B2C"/>
                </a:solidFill>
              </a:defRPr>
            </a:lvl1pPr>
          </a:lstStyle>
          <a:p>
            <a:r>
              <a:t>Mirum est notare quam littera gothica, quam nunc putamus parum claram, anteposuerit litterarum</a:t>
            </a:r>
          </a:p>
        </p:txBody>
      </p:sp>
      <p:sp>
        <p:nvSpPr>
          <p:cNvPr id="473" name="Mirum est notare quam littera gothica"/>
          <p:cNvSpPr txBox="1">
            <a:spLocks noGrp="1"/>
          </p:cNvSpPr>
          <p:nvPr>
            <p:ph type="body" sz="quarter" idx="29"/>
          </p:nvPr>
        </p:nvSpPr>
        <p:spPr>
          <a:xfrm>
            <a:off x="7671318" y="5907551"/>
            <a:ext cx="3417560" cy="619581"/>
          </a:xfrm>
          <a:prstGeom prst="rect">
            <a:avLst/>
          </a:prstGeom>
        </p:spPr>
        <p:txBody>
          <a:bodyPr>
            <a:spAutoFit/>
          </a:bodyPr>
          <a:lstStyle>
            <a:lvl1pPr marL="0" indent="0">
              <a:spcBef>
                <a:spcPts val="0"/>
              </a:spcBef>
              <a:buSzTx/>
              <a:buNone/>
              <a:defRPr sz="16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74" name="Mirum est notare quam littera gothica, quam nunc putamus parum claram, anteposuerit litterarum"/>
          <p:cNvSpPr txBox="1">
            <a:spLocks noGrp="1"/>
          </p:cNvSpPr>
          <p:nvPr>
            <p:ph type="body" sz="quarter" idx="30"/>
          </p:nvPr>
        </p:nvSpPr>
        <p:spPr>
          <a:xfrm>
            <a:off x="7659619" y="6590019"/>
            <a:ext cx="4455789" cy="866776"/>
          </a:xfrm>
          <a:prstGeom prst="rect">
            <a:avLst/>
          </a:prstGeom>
        </p:spPr>
        <p:txBody>
          <a:bodyPr>
            <a:spAutoFit/>
          </a:bodyPr>
          <a:lstStyle>
            <a:lvl1pPr marL="0" indent="0">
              <a:spcBef>
                <a:spcPts val="0"/>
              </a:spcBef>
              <a:buSzTx/>
              <a:buNone/>
              <a:defRPr sz="1600">
                <a:solidFill>
                  <a:srgbClr val="292B2C"/>
                </a:solidFill>
              </a:defRPr>
            </a:lvl1pPr>
          </a:lstStyle>
          <a:p>
            <a:r>
              <a:t>Mirum est notare quam littera gothica, quam nunc putamus parum claram, anteposuerit litterarum</a:t>
            </a:r>
          </a:p>
        </p:txBody>
      </p:sp>
      <p:sp>
        <p:nvSpPr>
          <p:cNvPr id="475" name="Mirum est notare quam littera gothica"/>
          <p:cNvSpPr txBox="1">
            <a:spLocks noGrp="1"/>
          </p:cNvSpPr>
          <p:nvPr>
            <p:ph type="body" sz="quarter" idx="31"/>
          </p:nvPr>
        </p:nvSpPr>
        <p:spPr>
          <a:xfrm>
            <a:off x="12588599" y="9473472"/>
            <a:ext cx="3417559" cy="619582"/>
          </a:xfrm>
          <a:prstGeom prst="rect">
            <a:avLst/>
          </a:prstGeom>
        </p:spPr>
        <p:txBody>
          <a:bodyPr>
            <a:spAutoFit/>
          </a:bodyPr>
          <a:lstStyle>
            <a:lvl1pPr marL="0" indent="0">
              <a:spcBef>
                <a:spcPts val="0"/>
              </a:spcBef>
              <a:buSzTx/>
              <a:buNone/>
              <a:defRPr sz="16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76" name="Mirum est notare quam littera gothica, quam nunc putamus parum claram, anteposuerit litterarum"/>
          <p:cNvSpPr txBox="1">
            <a:spLocks noGrp="1"/>
          </p:cNvSpPr>
          <p:nvPr>
            <p:ph type="body" sz="quarter" idx="32"/>
          </p:nvPr>
        </p:nvSpPr>
        <p:spPr>
          <a:xfrm>
            <a:off x="12612618" y="10155941"/>
            <a:ext cx="4455789" cy="866776"/>
          </a:xfrm>
          <a:prstGeom prst="rect">
            <a:avLst/>
          </a:prstGeom>
        </p:spPr>
        <p:txBody>
          <a:bodyPr>
            <a:spAutoFit/>
          </a:bodyPr>
          <a:lstStyle>
            <a:lvl1pPr marL="0" indent="0">
              <a:spcBef>
                <a:spcPts val="0"/>
              </a:spcBef>
              <a:buSzTx/>
              <a:buNone/>
              <a:defRPr sz="1600">
                <a:solidFill>
                  <a:srgbClr val="292B2C"/>
                </a:solidFill>
              </a:defRPr>
            </a:lvl1pPr>
          </a:lstStyle>
          <a:p>
            <a:r>
              <a:t>Mirum est notare quam littera gothica, quam nunc putamus parum claram, anteposuerit litterarum</a:t>
            </a:r>
          </a:p>
        </p:txBody>
      </p:sp>
      <p:sp>
        <p:nvSpPr>
          <p:cNvPr id="477" name="Mirum est notare quam littera gothica"/>
          <p:cNvSpPr txBox="1">
            <a:spLocks noGrp="1"/>
          </p:cNvSpPr>
          <p:nvPr>
            <p:ph type="body" sz="quarter" idx="33"/>
          </p:nvPr>
        </p:nvSpPr>
        <p:spPr>
          <a:xfrm>
            <a:off x="17839255" y="6244933"/>
            <a:ext cx="2169801" cy="860882"/>
          </a:xfrm>
          <a:prstGeom prst="rect">
            <a:avLst/>
          </a:prstGeom>
        </p:spPr>
        <p:txBody>
          <a:bodyPr>
            <a:spAutoFit/>
          </a:bodyPr>
          <a:lstStyle>
            <a:lvl1pPr marL="0" indent="0">
              <a:spcBef>
                <a:spcPts val="0"/>
              </a:spcBef>
              <a:buSzTx/>
              <a:buNone/>
              <a:defRPr sz="16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78" name="Mirum est notare quam littera gothica, quam nunc putamus parum claram, anteposuerit litterarum"/>
          <p:cNvSpPr txBox="1">
            <a:spLocks noGrp="1"/>
          </p:cNvSpPr>
          <p:nvPr>
            <p:ph type="body" sz="quarter" idx="34"/>
          </p:nvPr>
        </p:nvSpPr>
        <p:spPr>
          <a:xfrm>
            <a:off x="17857322" y="7204250"/>
            <a:ext cx="2441877" cy="1349376"/>
          </a:xfrm>
          <a:prstGeom prst="rect">
            <a:avLst/>
          </a:prstGeom>
        </p:spPr>
        <p:txBody>
          <a:bodyPr>
            <a:spAutoFit/>
          </a:bodyPr>
          <a:lstStyle>
            <a:lvl1pPr marL="0" indent="0">
              <a:spcBef>
                <a:spcPts val="0"/>
              </a:spcBef>
              <a:buSzTx/>
              <a:buNone/>
              <a:defRPr sz="1600">
                <a:solidFill>
                  <a:srgbClr val="292B2C"/>
                </a:solidFill>
              </a:defRPr>
            </a:lvl1pPr>
          </a:lstStyle>
          <a:p>
            <a:r>
              <a:t>Mirum est notare quam littera gothica, quam nunc putamus parum claram, anteposuerit litterarum</a:t>
            </a:r>
          </a:p>
        </p:txBody>
      </p:sp>
      <p:sp>
        <p:nvSpPr>
          <p:cNvPr id="47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hree Portfolio Items">
    <p:spTree>
      <p:nvGrpSpPr>
        <p:cNvPr id="1" name=""/>
        <p:cNvGrpSpPr/>
        <p:nvPr/>
      </p:nvGrpSpPr>
      <p:grpSpPr>
        <a:xfrm>
          <a:off x="0" y="0"/>
          <a:ext cx="0" cy="0"/>
          <a:chOff x="0" y="0"/>
          <a:chExt cx="0" cy="0"/>
        </a:xfrm>
      </p:grpSpPr>
      <p:sp>
        <p:nvSpPr>
          <p:cNvPr id="486" name="Delenit Suscipit"/>
          <p:cNvSpPr txBox="1">
            <a:spLocks noGrp="1"/>
          </p:cNvSpPr>
          <p:nvPr>
            <p:ph type="body" sz="quarter" idx="21"/>
          </p:nvPr>
        </p:nvSpPr>
        <p:spPr>
          <a:xfrm>
            <a:off x="8546631" y="1161798"/>
            <a:ext cx="7210324"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Delenit</a:t>
            </a:r>
            <a:r>
              <a:t> </a:t>
            </a:r>
            <a:r>
              <a:rPr>
                <a:latin typeface="Helvetica Neue UltraLight"/>
                <a:ea typeface="Helvetica Neue UltraLight"/>
                <a:cs typeface="Helvetica Neue UltraLight"/>
                <a:sym typeface="Helvetica Neue UltraLight"/>
              </a:rPr>
              <a:t>Suscipit</a:t>
            </a:r>
          </a:p>
        </p:txBody>
      </p:sp>
      <p:sp>
        <p:nvSpPr>
          <p:cNvPr id="487" name="Ut wisi enim ad minim veniam, quis nostrud exerci tation ullamcorper suscipit lobortis nisl ut aliquip ex ea commodo consequat."/>
          <p:cNvSpPr txBox="1">
            <a:spLocks noGrp="1"/>
          </p:cNvSpPr>
          <p:nvPr>
            <p:ph type="body" sz="quarter" idx="22"/>
          </p:nvPr>
        </p:nvSpPr>
        <p:spPr>
          <a:xfrm>
            <a:off x="5037008" y="2932959"/>
            <a:ext cx="14229570"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488" name="Imagen"/>
          <p:cNvSpPr>
            <a:spLocks noGrp="1"/>
          </p:cNvSpPr>
          <p:nvPr>
            <p:ph type="pic" sz="quarter" idx="23"/>
          </p:nvPr>
        </p:nvSpPr>
        <p:spPr>
          <a:xfrm>
            <a:off x="5105680" y="2147793"/>
            <a:ext cx="4815025" cy="7225358"/>
          </a:xfrm>
          <a:prstGeom prst="rect">
            <a:avLst/>
          </a:prstGeom>
        </p:spPr>
        <p:txBody>
          <a:bodyPr lIns="91439" tIns="45719" rIns="91439" bIns="45719" anchor="t">
            <a:noAutofit/>
          </a:bodyPr>
          <a:lstStyle/>
          <a:p>
            <a:endParaRPr/>
          </a:p>
        </p:txBody>
      </p:sp>
      <p:sp>
        <p:nvSpPr>
          <p:cNvPr id="489" name="Imagen"/>
          <p:cNvSpPr>
            <a:spLocks noGrp="1"/>
          </p:cNvSpPr>
          <p:nvPr>
            <p:ph type="pic" sz="quarter" idx="24"/>
          </p:nvPr>
        </p:nvSpPr>
        <p:spPr>
          <a:xfrm>
            <a:off x="8759398" y="4960148"/>
            <a:ext cx="6865343" cy="3858324"/>
          </a:xfrm>
          <a:prstGeom prst="rect">
            <a:avLst/>
          </a:prstGeom>
        </p:spPr>
        <p:txBody>
          <a:bodyPr lIns="91439" tIns="45719" rIns="91439" bIns="45719" anchor="t">
            <a:noAutofit/>
          </a:bodyPr>
          <a:lstStyle/>
          <a:p>
            <a:endParaRPr/>
          </a:p>
        </p:txBody>
      </p:sp>
      <p:sp>
        <p:nvSpPr>
          <p:cNvPr id="490" name="Imagen"/>
          <p:cNvSpPr>
            <a:spLocks noGrp="1"/>
          </p:cNvSpPr>
          <p:nvPr>
            <p:ph type="pic" sz="quarter" idx="25"/>
          </p:nvPr>
        </p:nvSpPr>
        <p:spPr>
          <a:xfrm>
            <a:off x="13974308" y="4960266"/>
            <a:ext cx="5793278" cy="3858324"/>
          </a:xfrm>
          <a:prstGeom prst="rect">
            <a:avLst/>
          </a:prstGeom>
        </p:spPr>
        <p:txBody>
          <a:bodyPr lIns="91439" tIns="45719" rIns="91439" bIns="45719" anchor="t">
            <a:noAutofit/>
          </a:bodyPr>
          <a:lstStyle/>
          <a:p>
            <a:endParaRPr/>
          </a:p>
        </p:txBody>
      </p:sp>
      <p:sp>
        <p:nvSpPr>
          <p:cNvPr id="491" name="Delenit augue duis dolore te feugait nulla facilisi. Nam liber tempor cum soluta nobis eleifend option congue nihil imperdiet doming id quod mazim"/>
          <p:cNvSpPr txBox="1">
            <a:spLocks noGrp="1"/>
          </p:cNvSpPr>
          <p:nvPr>
            <p:ph type="body" sz="quarter" idx="26"/>
          </p:nvPr>
        </p:nvSpPr>
        <p:spPr>
          <a:xfrm>
            <a:off x="5978549" y="10389652"/>
            <a:ext cx="3069148" cy="1812645"/>
          </a:xfrm>
          <a:prstGeom prst="rect">
            <a:avLst/>
          </a:prstGeom>
        </p:spPr>
        <p:txBody>
          <a:bodyPr>
            <a:spAutoFit/>
          </a:bodyPr>
          <a:lstStyle>
            <a:lvl1pPr marL="0" indent="0" algn="ctr">
              <a:spcBef>
                <a:spcPts val="0"/>
              </a:spcBef>
              <a:buSzTx/>
              <a:buNone/>
              <a:defRPr sz="1800">
                <a:solidFill>
                  <a:srgbClr val="292B2C"/>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492" name="Mirum est notare quam littera gothica"/>
          <p:cNvSpPr txBox="1">
            <a:spLocks noGrp="1"/>
          </p:cNvSpPr>
          <p:nvPr>
            <p:ph type="body" sz="quarter" idx="27"/>
          </p:nvPr>
        </p:nvSpPr>
        <p:spPr>
          <a:xfrm>
            <a:off x="5804343" y="9409346"/>
            <a:ext cx="3417560" cy="770508"/>
          </a:xfrm>
          <a:prstGeom prst="rect">
            <a:avLst/>
          </a:prstGeom>
        </p:spPr>
        <p:txBody>
          <a:bodyPr>
            <a:spAutoFit/>
          </a:bodyPr>
          <a:lstStyle>
            <a:lvl1pPr marL="0" indent="0" algn="ctr">
              <a:spcBef>
                <a:spcPts val="0"/>
              </a:spcBef>
              <a:buSzTx/>
              <a:buNone/>
              <a:defRPr sz="20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93" name="Delenit augue duis dolore te feugait nulla facilisi. Nam liber tempor cum soluta nobis eleifend option congue nihil imperdiet doming id quod mazim"/>
          <p:cNvSpPr txBox="1">
            <a:spLocks noGrp="1"/>
          </p:cNvSpPr>
          <p:nvPr>
            <p:ph type="body" sz="quarter" idx="28"/>
          </p:nvPr>
        </p:nvSpPr>
        <p:spPr>
          <a:xfrm>
            <a:off x="10657426" y="10389652"/>
            <a:ext cx="3069147" cy="1812645"/>
          </a:xfrm>
          <a:prstGeom prst="rect">
            <a:avLst/>
          </a:prstGeom>
        </p:spPr>
        <p:txBody>
          <a:bodyPr>
            <a:spAutoFit/>
          </a:bodyPr>
          <a:lstStyle>
            <a:lvl1pPr marL="0" indent="0" algn="ctr">
              <a:spcBef>
                <a:spcPts val="0"/>
              </a:spcBef>
              <a:buSzTx/>
              <a:buNone/>
              <a:defRPr sz="1800">
                <a:solidFill>
                  <a:srgbClr val="292B2C"/>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494" name="Mirum est notare quam littera gothica"/>
          <p:cNvSpPr txBox="1">
            <a:spLocks noGrp="1"/>
          </p:cNvSpPr>
          <p:nvPr>
            <p:ph type="body" sz="quarter" idx="29"/>
          </p:nvPr>
        </p:nvSpPr>
        <p:spPr>
          <a:xfrm>
            <a:off x="10483220" y="9409346"/>
            <a:ext cx="3417560" cy="770508"/>
          </a:xfrm>
          <a:prstGeom prst="rect">
            <a:avLst/>
          </a:prstGeom>
        </p:spPr>
        <p:txBody>
          <a:bodyPr>
            <a:spAutoFit/>
          </a:bodyPr>
          <a:lstStyle>
            <a:lvl1pPr marL="0" indent="0" algn="ctr">
              <a:spcBef>
                <a:spcPts val="0"/>
              </a:spcBef>
              <a:buSzTx/>
              <a:buNone/>
              <a:defRPr sz="20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95" name="Mirum est notare quam littera gothica"/>
          <p:cNvSpPr txBox="1">
            <a:spLocks noGrp="1"/>
          </p:cNvSpPr>
          <p:nvPr>
            <p:ph type="body" sz="quarter" idx="30"/>
          </p:nvPr>
        </p:nvSpPr>
        <p:spPr>
          <a:xfrm>
            <a:off x="15162097" y="9409346"/>
            <a:ext cx="3417560" cy="770508"/>
          </a:xfrm>
          <a:prstGeom prst="rect">
            <a:avLst/>
          </a:prstGeom>
        </p:spPr>
        <p:txBody>
          <a:bodyPr>
            <a:spAutoFit/>
          </a:bodyPr>
          <a:lstStyle>
            <a:lvl1pPr marL="0" indent="0" algn="ctr">
              <a:spcBef>
                <a:spcPts val="0"/>
              </a:spcBef>
              <a:buSzTx/>
              <a:buNone/>
              <a:defRPr sz="2000" cap="all">
                <a:solidFill>
                  <a:srgbClr val="292B2C"/>
                </a:solidFill>
                <a:latin typeface="Helvetica Neue Medium"/>
                <a:ea typeface="Helvetica Neue Medium"/>
                <a:cs typeface="Helvetica Neue Medium"/>
                <a:sym typeface="Helvetica Neue Medium"/>
              </a:defRPr>
            </a:lvl1pPr>
          </a:lstStyle>
          <a:p>
            <a:r>
              <a:t>Mirum est notare quam littera gothica</a:t>
            </a:r>
          </a:p>
        </p:txBody>
      </p:sp>
      <p:sp>
        <p:nvSpPr>
          <p:cNvPr id="496" name="Delenit augue duis dolore te feugait nulla facilisi. Nam liber tempor cum soluta nobis eleifend option congue nihil imperdiet doming id quod mazim"/>
          <p:cNvSpPr txBox="1">
            <a:spLocks noGrp="1"/>
          </p:cNvSpPr>
          <p:nvPr>
            <p:ph type="body" sz="quarter" idx="31"/>
          </p:nvPr>
        </p:nvSpPr>
        <p:spPr>
          <a:xfrm>
            <a:off x="15336304" y="10389652"/>
            <a:ext cx="3069147" cy="1812645"/>
          </a:xfrm>
          <a:prstGeom prst="rect">
            <a:avLst/>
          </a:prstGeom>
        </p:spPr>
        <p:txBody>
          <a:bodyPr>
            <a:spAutoFit/>
          </a:bodyPr>
          <a:lstStyle>
            <a:lvl1pPr marL="0" indent="0" algn="ctr">
              <a:spcBef>
                <a:spcPts val="0"/>
              </a:spcBef>
              <a:buSzTx/>
              <a:buNone/>
              <a:defRPr sz="1800">
                <a:solidFill>
                  <a:srgbClr val="292B2C"/>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49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Line Chart">
    <p:spTree>
      <p:nvGrpSpPr>
        <p:cNvPr id="1" name=""/>
        <p:cNvGrpSpPr/>
        <p:nvPr/>
      </p:nvGrpSpPr>
      <p:grpSpPr>
        <a:xfrm>
          <a:off x="0" y="0"/>
          <a:ext cx="0" cy="0"/>
          <a:chOff x="0" y="0"/>
          <a:chExt cx="0" cy="0"/>
        </a:xfrm>
      </p:grpSpPr>
      <p:sp>
        <p:nvSpPr>
          <p:cNvPr id="504" name="Lobortis Suscipit"/>
          <p:cNvSpPr txBox="1">
            <a:spLocks noGrp="1"/>
          </p:cNvSpPr>
          <p:nvPr>
            <p:ph type="body" sz="quarter" idx="21"/>
          </p:nvPr>
        </p:nvSpPr>
        <p:spPr>
          <a:xfrm>
            <a:off x="8270532" y="1388836"/>
            <a:ext cx="784293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Lobortis</a:t>
            </a:r>
            <a:r>
              <a:t> </a:t>
            </a:r>
            <a:r>
              <a:rPr>
                <a:latin typeface="Helvetica Neue UltraLight"/>
                <a:ea typeface="Helvetica Neue UltraLight"/>
                <a:cs typeface="Helvetica Neue UltraLight"/>
                <a:sym typeface="Helvetica Neue UltraLight"/>
              </a:rPr>
              <a:t>Suscipit</a:t>
            </a:r>
          </a:p>
        </p:txBody>
      </p:sp>
      <p:sp>
        <p:nvSpPr>
          <p:cNvPr id="505" name="Ut wisi enim ad minim veniam, quis nostrud exerci tation ullamcorper suscipit lobortis nisl ut aliquip ex ea commodo consequat."/>
          <p:cNvSpPr txBox="1">
            <a:spLocks noGrp="1"/>
          </p:cNvSpPr>
          <p:nvPr>
            <p:ph type="body" sz="quarter" idx="22"/>
          </p:nvPr>
        </p:nvSpPr>
        <p:spPr>
          <a:xfrm>
            <a:off x="5077216" y="3159997"/>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graphicFrame>
        <p:nvGraphicFramePr>
          <p:cNvPr id="506" name="Gráfica de áreas 2D"/>
          <p:cNvGraphicFramePr/>
          <p:nvPr/>
        </p:nvGraphicFramePr>
        <p:xfrm>
          <a:off x="4901855" y="5303558"/>
          <a:ext cx="14240641" cy="5138212"/>
        </p:xfrm>
        <a:graphic>
          <a:graphicData uri="http://schemas.openxmlformats.org/drawingml/2006/chart">
            <c:chart xmlns:c="http://schemas.openxmlformats.org/drawingml/2006/chart" xmlns:r="http://schemas.openxmlformats.org/officeDocument/2006/relationships" r:id="rId2"/>
          </a:graphicData>
        </a:graphic>
      </p:graphicFrame>
      <p:sp>
        <p:nvSpPr>
          <p:cNvPr id="507" name="Círculo"/>
          <p:cNvSpPr/>
          <p:nvPr/>
        </p:nvSpPr>
        <p:spPr>
          <a:xfrm>
            <a:off x="9322593" y="6894886"/>
            <a:ext cx="1166668" cy="1166668"/>
          </a:xfrm>
          <a:prstGeom prst="ellipse">
            <a:avLst/>
          </a:prstGeom>
          <a:ln w="139700">
            <a:solidFill>
              <a:srgbClr val="EAEFF1"/>
            </a:solidFill>
            <a:miter lim="400000"/>
          </a:ln>
        </p:spPr>
        <p:txBody>
          <a:bodyPr lIns="71437" tIns="71437" rIns="71437" bIns="71437" anchor="ctr"/>
          <a:lstStyle/>
          <a:p>
            <a:pPr>
              <a:defRPr sz="3200">
                <a:solidFill>
                  <a:srgbClr val="FFFFFF"/>
                </a:solidFill>
              </a:defRPr>
            </a:pPr>
            <a:endParaRPr/>
          </a:p>
        </p:txBody>
      </p:sp>
      <p:sp>
        <p:nvSpPr>
          <p:cNvPr id="508" name="Círculo"/>
          <p:cNvSpPr/>
          <p:nvPr/>
        </p:nvSpPr>
        <p:spPr>
          <a:xfrm>
            <a:off x="16418718" y="5347073"/>
            <a:ext cx="1166668" cy="1166668"/>
          </a:xfrm>
          <a:prstGeom prst="ellipse">
            <a:avLst/>
          </a:prstGeom>
          <a:ln w="139700">
            <a:solidFill>
              <a:srgbClr val="4F7671"/>
            </a:solidFill>
            <a:miter lim="400000"/>
          </a:ln>
        </p:spPr>
        <p:txBody>
          <a:bodyPr lIns="71437" tIns="71437" rIns="71437" bIns="71437" anchor="ctr"/>
          <a:lstStyle/>
          <a:p>
            <a:pPr>
              <a:defRPr sz="3200">
                <a:solidFill>
                  <a:srgbClr val="FFFFFF"/>
                </a:solidFill>
              </a:defRPr>
            </a:pPr>
            <a:endParaRPr/>
          </a:p>
        </p:txBody>
      </p:sp>
      <p:sp>
        <p:nvSpPr>
          <p:cNvPr id="509" name="45%"/>
          <p:cNvSpPr txBox="1">
            <a:spLocks noGrp="1"/>
          </p:cNvSpPr>
          <p:nvPr>
            <p:ph type="body" sz="quarter" idx="23"/>
          </p:nvPr>
        </p:nvSpPr>
        <p:spPr>
          <a:xfrm>
            <a:off x="9322593" y="7196039"/>
            <a:ext cx="1166668" cy="564361"/>
          </a:xfrm>
          <a:prstGeom prst="rect">
            <a:avLst/>
          </a:prstGeom>
        </p:spPr>
        <p:txBody>
          <a:bodyPr>
            <a:spAutoFit/>
          </a:bodyPr>
          <a:lstStyle>
            <a:lvl1pPr marL="0" indent="0" algn="ctr">
              <a:spcBef>
                <a:spcPts val="0"/>
              </a:spcBef>
              <a:buSzTx/>
              <a:buNone/>
              <a:defRPr sz="2800" cap="all">
                <a:solidFill>
                  <a:srgbClr val="292B2C"/>
                </a:solidFill>
                <a:latin typeface="Helvetica Neue Light"/>
                <a:ea typeface="Helvetica Neue Light"/>
                <a:cs typeface="Helvetica Neue Light"/>
                <a:sym typeface="Helvetica Neue Light"/>
              </a:defRPr>
            </a:lvl1pPr>
          </a:lstStyle>
          <a:p>
            <a:r>
              <a:t>45%</a:t>
            </a:r>
          </a:p>
        </p:txBody>
      </p:sp>
      <p:sp>
        <p:nvSpPr>
          <p:cNvPr id="510" name="76%"/>
          <p:cNvSpPr txBox="1">
            <a:spLocks noGrp="1"/>
          </p:cNvSpPr>
          <p:nvPr>
            <p:ph type="body" sz="quarter" idx="24"/>
          </p:nvPr>
        </p:nvSpPr>
        <p:spPr>
          <a:xfrm>
            <a:off x="16418718" y="5648226"/>
            <a:ext cx="1166668" cy="564362"/>
          </a:xfrm>
          <a:prstGeom prst="rect">
            <a:avLst/>
          </a:prstGeom>
        </p:spPr>
        <p:txBody>
          <a:bodyPr>
            <a:spAutoFit/>
          </a:bodyPr>
          <a:lstStyle>
            <a:lvl1pPr marL="0" indent="0" algn="ctr">
              <a:spcBef>
                <a:spcPts val="0"/>
              </a:spcBef>
              <a:buSzTx/>
              <a:buNone/>
              <a:defRPr sz="2800" cap="all">
                <a:solidFill>
                  <a:srgbClr val="292B2C"/>
                </a:solidFill>
                <a:latin typeface="Helvetica Neue Light"/>
                <a:ea typeface="Helvetica Neue Light"/>
                <a:cs typeface="Helvetica Neue Light"/>
                <a:sym typeface="Helvetica Neue Light"/>
              </a:defRPr>
            </a:lvl1pPr>
          </a:lstStyle>
          <a:p>
            <a:r>
              <a:t>76%</a:t>
            </a:r>
          </a:p>
        </p:txBody>
      </p:sp>
      <p:sp>
        <p:nvSpPr>
          <p:cNvPr id="511" name="Delenit augue duis dolore te feugait nulla facilisi. Nam liber tempor cum soluta nobis eleifend option congue nihil imperdiet doming id quod mazim"/>
          <p:cNvSpPr txBox="1">
            <a:spLocks noGrp="1"/>
          </p:cNvSpPr>
          <p:nvPr>
            <p:ph type="body" sz="quarter" idx="25"/>
          </p:nvPr>
        </p:nvSpPr>
        <p:spPr>
          <a:xfrm>
            <a:off x="8741171" y="11356441"/>
            <a:ext cx="6901658" cy="974445"/>
          </a:xfrm>
          <a:prstGeom prst="rect">
            <a:avLst/>
          </a:prstGeom>
        </p:spPr>
        <p:txBody>
          <a:bodyPr>
            <a:spAutoFit/>
          </a:bodyPr>
          <a:lstStyle>
            <a:lvl1pPr marL="0" indent="0" algn="ctr">
              <a:spcBef>
                <a:spcPts val="0"/>
              </a:spcBef>
              <a:buSzTx/>
              <a:buNone/>
              <a:defRPr sz="1800">
                <a:solidFill>
                  <a:srgbClr val="292B2C"/>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51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Analyzes">
    <p:spTree>
      <p:nvGrpSpPr>
        <p:cNvPr id="1" name=""/>
        <p:cNvGrpSpPr/>
        <p:nvPr/>
      </p:nvGrpSpPr>
      <p:grpSpPr>
        <a:xfrm>
          <a:off x="0" y="0"/>
          <a:ext cx="0" cy="0"/>
          <a:chOff x="0" y="0"/>
          <a:chExt cx="0" cy="0"/>
        </a:xfrm>
      </p:grpSpPr>
      <p:sp>
        <p:nvSpPr>
          <p:cNvPr id="519" name="Rectángulo"/>
          <p:cNvSpPr/>
          <p:nvPr/>
        </p:nvSpPr>
        <p:spPr>
          <a:xfrm>
            <a:off x="15226884" y="4704792"/>
            <a:ext cx="3883857" cy="7902775"/>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520" name="Mirum est notare quam littera gothica"/>
          <p:cNvSpPr txBox="1">
            <a:spLocks noGrp="1"/>
          </p:cNvSpPr>
          <p:nvPr>
            <p:ph type="body" sz="quarter" idx="21"/>
          </p:nvPr>
        </p:nvSpPr>
        <p:spPr>
          <a:xfrm>
            <a:off x="15460033" y="9315001"/>
            <a:ext cx="3417559" cy="720445"/>
          </a:xfrm>
          <a:prstGeom prst="rect">
            <a:avLst/>
          </a:prstGeom>
        </p:spPr>
        <p:txBody>
          <a:bodyPr>
            <a:spAutoFit/>
          </a:bodyPr>
          <a:lstStyle>
            <a:lvl1pPr marL="0" indent="0" algn="ctr">
              <a:spcBef>
                <a:spcPts val="0"/>
              </a:spcBef>
              <a:buSzTx/>
              <a:buNone/>
              <a:defRPr sz="1800" cap="all">
                <a:solidFill>
                  <a:srgbClr val="4F7671"/>
                </a:solidFill>
                <a:latin typeface="Helvetica Neue Medium"/>
                <a:ea typeface="Helvetica Neue Medium"/>
                <a:cs typeface="Helvetica Neue Medium"/>
                <a:sym typeface="Helvetica Neue Medium"/>
              </a:defRPr>
            </a:lvl1pPr>
          </a:lstStyle>
          <a:p>
            <a:r>
              <a:t>Mirum est notare quam littera gothica</a:t>
            </a:r>
          </a:p>
        </p:txBody>
      </p:sp>
      <p:sp>
        <p:nvSpPr>
          <p:cNvPr id="521" name="Delenit augue duis dolore te feugait nulla facilisi. Nam liber tempor cum soluta nobis eleifend option congue nihil imperdiet doming id quod mazim"/>
          <p:cNvSpPr txBox="1">
            <a:spLocks noGrp="1"/>
          </p:cNvSpPr>
          <p:nvPr>
            <p:ph type="body" sz="quarter" idx="22"/>
          </p:nvPr>
        </p:nvSpPr>
        <p:spPr>
          <a:xfrm>
            <a:off x="15616814" y="10290271"/>
            <a:ext cx="3103997" cy="1812645"/>
          </a:xfrm>
          <a:prstGeom prst="rect">
            <a:avLst/>
          </a:prstGeom>
        </p:spPr>
        <p:txBody>
          <a:bodyPr>
            <a:spAutoFit/>
          </a:bodyPr>
          <a:lstStyle>
            <a:lvl1pPr marL="0" indent="0" algn="ctr">
              <a:spcBef>
                <a:spcPts val="0"/>
              </a:spcBef>
              <a:buSzTx/>
              <a:buNone/>
              <a:defRPr sz="1800">
                <a:solidFill>
                  <a:srgbClr val="4F7671"/>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522" name="Rectángulo"/>
          <p:cNvSpPr/>
          <p:nvPr/>
        </p:nvSpPr>
        <p:spPr>
          <a:xfrm>
            <a:off x="10250072" y="4704792"/>
            <a:ext cx="3883857" cy="7902775"/>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523" name="Mirum est notare quam littera gothica"/>
          <p:cNvSpPr txBox="1">
            <a:spLocks noGrp="1"/>
          </p:cNvSpPr>
          <p:nvPr>
            <p:ph type="body" sz="quarter" idx="23"/>
          </p:nvPr>
        </p:nvSpPr>
        <p:spPr>
          <a:xfrm>
            <a:off x="10483220" y="9315001"/>
            <a:ext cx="3417560" cy="720445"/>
          </a:xfrm>
          <a:prstGeom prst="rect">
            <a:avLst/>
          </a:prstGeom>
        </p:spPr>
        <p:txBody>
          <a:bodyPr>
            <a:spAutoFit/>
          </a:bodyPr>
          <a:lstStyle>
            <a:lvl1pPr marL="0" indent="0" algn="ctr">
              <a:spcBef>
                <a:spcPts val="0"/>
              </a:spcBef>
              <a:buSzTx/>
              <a:buNone/>
              <a:defRPr sz="1800" cap="all">
                <a:solidFill>
                  <a:srgbClr val="4F7671"/>
                </a:solidFill>
                <a:latin typeface="Helvetica Neue Medium"/>
                <a:ea typeface="Helvetica Neue Medium"/>
                <a:cs typeface="Helvetica Neue Medium"/>
                <a:sym typeface="Helvetica Neue Medium"/>
              </a:defRPr>
            </a:lvl1pPr>
          </a:lstStyle>
          <a:p>
            <a:r>
              <a:t>Mirum est notare quam littera gothica</a:t>
            </a:r>
          </a:p>
        </p:txBody>
      </p:sp>
      <p:sp>
        <p:nvSpPr>
          <p:cNvPr id="524" name="Delenit augue duis dolore te feugait nulla facilisi. Nam liber tempor cum soluta nobis eleifend option congue nihil imperdiet doming id quod mazim"/>
          <p:cNvSpPr txBox="1">
            <a:spLocks noGrp="1"/>
          </p:cNvSpPr>
          <p:nvPr>
            <p:ph type="body" sz="quarter" idx="24"/>
          </p:nvPr>
        </p:nvSpPr>
        <p:spPr>
          <a:xfrm>
            <a:off x="10640001" y="10290271"/>
            <a:ext cx="3103998" cy="1812645"/>
          </a:xfrm>
          <a:prstGeom prst="rect">
            <a:avLst/>
          </a:prstGeom>
        </p:spPr>
        <p:txBody>
          <a:bodyPr>
            <a:spAutoFit/>
          </a:bodyPr>
          <a:lstStyle>
            <a:lvl1pPr marL="0" indent="0" algn="ctr">
              <a:spcBef>
                <a:spcPts val="0"/>
              </a:spcBef>
              <a:buSzTx/>
              <a:buNone/>
              <a:defRPr sz="1800">
                <a:solidFill>
                  <a:srgbClr val="4F7671"/>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525" name="Rectángulo"/>
          <p:cNvSpPr/>
          <p:nvPr/>
        </p:nvSpPr>
        <p:spPr>
          <a:xfrm>
            <a:off x="5273259" y="4704792"/>
            <a:ext cx="3883857" cy="7902775"/>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526" name="Mirum Littera"/>
          <p:cNvSpPr txBox="1">
            <a:spLocks noGrp="1"/>
          </p:cNvSpPr>
          <p:nvPr>
            <p:ph type="body" sz="quarter" idx="25"/>
          </p:nvPr>
        </p:nvSpPr>
        <p:spPr>
          <a:xfrm>
            <a:off x="9160776" y="1148985"/>
            <a:ext cx="6062448"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Mirum</a:t>
            </a:r>
            <a:r>
              <a:t> </a:t>
            </a:r>
            <a:r>
              <a:rPr>
                <a:latin typeface="Helvetica Neue UltraLight"/>
                <a:ea typeface="Helvetica Neue UltraLight"/>
                <a:cs typeface="Helvetica Neue UltraLight"/>
                <a:sym typeface="Helvetica Neue UltraLight"/>
              </a:rPr>
              <a:t>Littera</a:t>
            </a:r>
          </a:p>
        </p:txBody>
      </p:sp>
      <p:sp>
        <p:nvSpPr>
          <p:cNvPr id="527" name="Ut wisi enim ad minim veniam, quis nostrud exerci tation ullamcorper suscipit lobortis nisl ut aliquip ex ea commodo consequat."/>
          <p:cNvSpPr txBox="1">
            <a:spLocks noGrp="1"/>
          </p:cNvSpPr>
          <p:nvPr>
            <p:ph type="body" sz="quarter" idx="26"/>
          </p:nvPr>
        </p:nvSpPr>
        <p:spPr>
          <a:xfrm>
            <a:off x="5077216" y="2753458"/>
            <a:ext cx="14229569"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graphicFrame>
        <p:nvGraphicFramePr>
          <p:cNvPr id="528" name="Gráfica de sectores 2D"/>
          <p:cNvGraphicFramePr/>
          <p:nvPr/>
        </p:nvGraphicFramePr>
        <p:xfrm>
          <a:off x="10358716" y="5230894"/>
          <a:ext cx="3666568" cy="3666568"/>
        </p:xfrm>
        <a:graphic>
          <a:graphicData uri="http://schemas.openxmlformats.org/drawingml/2006/chart">
            <c:chart xmlns:c="http://schemas.openxmlformats.org/drawingml/2006/chart" xmlns:r="http://schemas.openxmlformats.org/officeDocument/2006/relationships" r:id="rId2"/>
          </a:graphicData>
        </a:graphic>
      </p:graphicFrame>
      <p:sp>
        <p:nvSpPr>
          <p:cNvPr id="529" name="Círculo"/>
          <p:cNvSpPr/>
          <p:nvPr/>
        </p:nvSpPr>
        <p:spPr>
          <a:xfrm>
            <a:off x="10640001" y="5530039"/>
            <a:ext cx="3103998" cy="3103997"/>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aphicFrame>
        <p:nvGraphicFramePr>
          <p:cNvPr id="530" name="Gráfica de sectores 2D"/>
          <p:cNvGraphicFramePr/>
          <p:nvPr/>
        </p:nvGraphicFramePr>
        <p:xfrm>
          <a:off x="15335529" y="5248754"/>
          <a:ext cx="3666567" cy="3666567"/>
        </p:xfrm>
        <a:graphic>
          <a:graphicData uri="http://schemas.openxmlformats.org/drawingml/2006/chart">
            <c:chart xmlns:c="http://schemas.openxmlformats.org/drawingml/2006/chart" xmlns:r="http://schemas.openxmlformats.org/officeDocument/2006/relationships" r:id="rId3"/>
          </a:graphicData>
        </a:graphic>
      </p:graphicFrame>
      <p:sp>
        <p:nvSpPr>
          <p:cNvPr id="531" name="Círculo"/>
          <p:cNvSpPr/>
          <p:nvPr/>
        </p:nvSpPr>
        <p:spPr>
          <a:xfrm>
            <a:off x="15616814" y="5547899"/>
            <a:ext cx="3103997" cy="3103997"/>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aphicFrame>
        <p:nvGraphicFramePr>
          <p:cNvPr id="532" name="Gráfica de sectores 2D"/>
          <p:cNvGraphicFramePr/>
          <p:nvPr/>
        </p:nvGraphicFramePr>
        <p:xfrm>
          <a:off x="5381904" y="5230894"/>
          <a:ext cx="3666567" cy="3666568"/>
        </p:xfrm>
        <a:graphic>
          <a:graphicData uri="http://schemas.openxmlformats.org/drawingml/2006/chart">
            <c:chart xmlns:c="http://schemas.openxmlformats.org/drawingml/2006/chart" xmlns:r="http://schemas.openxmlformats.org/officeDocument/2006/relationships" r:id="rId4"/>
          </a:graphicData>
        </a:graphic>
      </p:graphicFrame>
      <p:sp>
        <p:nvSpPr>
          <p:cNvPr id="533" name="Círculo"/>
          <p:cNvSpPr/>
          <p:nvPr/>
        </p:nvSpPr>
        <p:spPr>
          <a:xfrm>
            <a:off x="5663189" y="5530039"/>
            <a:ext cx="3103997" cy="3103998"/>
          </a:xfrm>
          <a:prstGeom prst="ellipse">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534" name="#1/25%"/>
          <p:cNvSpPr txBox="1">
            <a:spLocks noGrp="1"/>
          </p:cNvSpPr>
          <p:nvPr>
            <p:ph type="body" sz="quarter" idx="27"/>
          </p:nvPr>
        </p:nvSpPr>
        <p:spPr>
          <a:xfrm>
            <a:off x="6149238" y="6320382"/>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#1/25%</a:t>
            </a:r>
          </a:p>
        </p:txBody>
      </p:sp>
      <p:sp>
        <p:nvSpPr>
          <p:cNvPr id="535" name="Anteposuerit litterarum formas"/>
          <p:cNvSpPr txBox="1">
            <a:spLocks noGrp="1"/>
          </p:cNvSpPr>
          <p:nvPr>
            <p:ph type="body" sz="quarter" idx="28"/>
          </p:nvPr>
        </p:nvSpPr>
        <p:spPr>
          <a:xfrm>
            <a:off x="6137509" y="7110256"/>
            <a:ext cx="2155356"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536" name="#2/10%"/>
          <p:cNvSpPr txBox="1">
            <a:spLocks noGrp="1"/>
          </p:cNvSpPr>
          <p:nvPr>
            <p:ph type="body" sz="quarter" idx="29"/>
          </p:nvPr>
        </p:nvSpPr>
        <p:spPr>
          <a:xfrm>
            <a:off x="11142947" y="6320382"/>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#2/10%</a:t>
            </a:r>
          </a:p>
        </p:txBody>
      </p:sp>
      <p:sp>
        <p:nvSpPr>
          <p:cNvPr id="537" name="Anteposuerit litterarum formas"/>
          <p:cNvSpPr txBox="1">
            <a:spLocks noGrp="1"/>
          </p:cNvSpPr>
          <p:nvPr>
            <p:ph type="body" sz="quarter" idx="30"/>
          </p:nvPr>
        </p:nvSpPr>
        <p:spPr>
          <a:xfrm>
            <a:off x="11131219" y="7110256"/>
            <a:ext cx="2155356"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538" name="#3/45%"/>
          <p:cNvSpPr txBox="1">
            <a:spLocks noGrp="1"/>
          </p:cNvSpPr>
          <p:nvPr>
            <p:ph type="body" sz="quarter" idx="31"/>
          </p:nvPr>
        </p:nvSpPr>
        <p:spPr>
          <a:xfrm>
            <a:off x="16101908" y="6338241"/>
            <a:ext cx="2131899" cy="837621"/>
          </a:xfrm>
          <a:prstGeom prst="rect">
            <a:avLst/>
          </a:prstGeom>
        </p:spPr>
        <p:txBody>
          <a:bodyPr wrap="none">
            <a:spAutoFit/>
          </a:bodyPr>
          <a:lstStyle>
            <a:lvl1pPr marL="0" indent="0" algn="ctr">
              <a:spcBef>
                <a:spcPts val="0"/>
              </a:spcBef>
              <a:buSzTx/>
              <a:buNone/>
              <a:defRPr sz="4800">
                <a:solidFill>
                  <a:srgbClr val="292B2C"/>
                </a:solidFill>
                <a:latin typeface="Helvetica Neue UltraLight"/>
                <a:ea typeface="Helvetica Neue UltraLight"/>
                <a:cs typeface="Helvetica Neue UltraLight"/>
                <a:sym typeface="Helvetica Neue UltraLight"/>
              </a:defRPr>
            </a:lvl1pPr>
          </a:lstStyle>
          <a:p>
            <a:r>
              <a:t>#3/45%</a:t>
            </a:r>
          </a:p>
        </p:txBody>
      </p:sp>
      <p:sp>
        <p:nvSpPr>
          <p:cNvPr id="539" name="Anteposuerit litterarum formas"/>
          <p:cNvSpPr txBox="1">
            <a:spLocks noGrp="1"/>
          </p:cNvSpPr>
          <p:nvPr>
            <p:ph type="body" sz="quarter" idx="32"/>
          </p:nvPr>
        </p:nvSpPr>
        <p:spPr>
          <a:xfrm>
            <a:off x="16090179" y="7128116"/>
            <a:ext cx="2155355" cy="701676"/>
          </a:xfrm>
          <a:prstGeom prst="rect">
            <a:avLst/>
          </a:prstGeom>
        </p:spPr>
        <p:txBody>
          <a:bodyPr>
            <a:spAutoFit/>
          </a:bodyPr>
          <a:lstStyle>
            <a:lvl1pPr marL="0" indent="0" algn="ctr">
              <a:spcBef>
                <a:spcPts val="0"/>
              </a:spcBef>
              <a:buSzTx/>
              <a:buNone/>
              <a:defRPr sz="1800">
                <a:solidFill>
                  <a:srgbClr val="292B2C"/>
                </a:solidFill>
              </a:defRPr>
            </a:lvl1pPr>
          </a:lstStyle>
          <a:p>
            <a:r>
              <a:t>Anteposuerit litterarum formas</a:t>
            </a:r>
          </a:p>
        </p:txBody>
      </p:sp>
      <p:sp>
        <p:nvSpPr>
          <p:cNvPr id="540" name="Mirum est notare quam littera gothica"/>
          <p:cNvSpPr txBox="1">
            <a:spLocks noGrp="1"/>
          </p:cNvSpPr>
          <p:nvPr>
            <p:ph type="body" sz="quarter" idx="33"/>
          </p:nvPr>
        </p:nvSpPr>
        <p:spPr>
          <a:xfrm>
            <a:off x="5506407" y="9315002"/>
            <a:ext cx="3417560" cy="720445"/>
          </a:xfrm>
          <a:prstGeom prst="rect">
            <a:avLst/>
          </a:prstGeom>
        </p:spPr>
        <p:txBody>
          <a:bodyPr>
            <a:spAutoFit/>
          </a:bodyPr>
          <a:lstStyle>
            <a:lvl1pPr marL="0" indent="0" algn="ctr">
              <a:spcBef>
                <a:spcPts val="0"/>
              </a:spcBef>
              <a:buSzTx/>
              <a:buNone/>
              <a:defRPr sz="1800" cap="all">
                <a:solidFill>
                  <a:srgbClr val="4F7671"/>
                </a:solidFill>
                <a:latin typeface="Helvetica Neue Medium"/>
                <a:ea typeface="Helvetica Neue Medium"/>
                <a:cs typeface="Helvetica Neue Medium"/>
                <a:sym typeface="Helvetica Neue Medium"/>
              </a:defRPr>
            </a:lvl1pPr>
          </a:lstStyle>
          <a:p>
            <a:r>
              <a:t>Mirum est notare quam littera gothica</a:t>
            </a:r>
          </a:p>
        </p:txBody>
      </p:sp>
      <p:sp>
        <p:nvSpPr>
          <p:cNvPr id="541" name="Delenit augue duis dolore te feugait nulla facilisi. Nam liber tempor cum soluta nobis eleifend option congue nihil imperdiet doming id quod mazim"/>
          <p:cNvSpPr txBox="1">
            <a:spLocks noGrp="1"/>
          </p:cNvSpPr>
          <p:nvPr>
            <p:ph type="body" sz="quarter" idx="34"/>
          </p:nvPr>
        </p:nvSpPr>
        <p:spPr>
          <a:xfrm>
            <a:off x="5663189" y="10290272"/>
            <a:ext cx="3103997" cy="1812645"/>
          </a:xfrm>
          <a:prstGeom prst="rect">
            <a:avLst/>
          </a:prstGeom>
        </p:spPr>
        <p:txBody>
          <a:bodyPr>
            <a:spAutoFit/>
          </a:bodyPr>
          <a:lstStyle>
            <a:lvl1pPr marL="0" indent="0" algn="ctr">
              <a:spcBef>
                <a:spcPts val="0"/>
              </a:spcBef>
              <a:buSzTx/>
              <a:buNone/>
              <a:defRPr sz="1800">
                <a:solidFill>
                  <a:srgbClr val="4F7671"/>
                </a:solidFill>
                <a:latin typeface="Helvetica Neue Light"/>
                <a:ea typeface="Helvetica Neue Light"/>
                <a:cs typeface="Helvetica Neue Light"/>
                <a:sym typeface="Helvetica Neue Light"/>
              </a:defRPr>
            </a:lvl1pPr>
          </a:lstStyle>
          <a:p>
            <a:r>
              <a:t>Delenit augue duis dolore te feugait nulla facilisi. Nam liber tempor cum soluta nobis eleifend option congue nihil imperdiet doming id quod mazim</a:t>
            </a:r>
          </a:p>
        </p:txBody>
      </p:sp>
      <p:sp>
        <p:nvSpPr>
          <p:cNvPr id="54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Single Project">
    <p:spTree>
      <p:nvGrpSpPr>
        <p:cNvPr id="1" name=""/>
        <p:cNvGrpSpPr/>
        <p:nvPr/>
      </p:nvGrpSpPr>
      <p:grpSpPr>
        <a:xfrm>
          <a:off x="0" y="0"/>
          <a:ext cx="0" cy="0"/>
          <a:chOff x="0" y="0"/>
          <a:chExt cx="0" cy="0"/>
        </a:xfrm>
      </p:grpSpPr>
      <p:sp>
        <p:nvSpPr>
          <p:cNvPr id="549" name="Rectángulo"/>
          <p:cNvSpPr/>
          <p:nvPr/>
        </p:nvSpPr>
        <p:spPr>
          <a:xfrm>
            <a:off x="-3734" y="-11907"/>
            <a:ext cx="24391468" cy="13739814"/>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550" name="Círculo"/>
          <p:cNvSpPr/>
          <p:nvPr/>
        </p:nvSpPr>
        <p:spPr>
          <a:xfrm>
            <a:off x="10624211" y="4701188"/>
            <a:ext cx="3159390" cy="3159389"/>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551" name="Imagen"/>
          <p:cNvSpPr>
            <a:spLocks noGrp="1"/>
          </p:cNvSpPr>
          <p:nvPr>
            <p:ph type="pic" sz="quarter" idx="21"/>
          </p:nvPr>
        </p:nvSpPr>
        <p:spPr>
          <a:xfrm>
            <a:off x="10509784" y="4568949"/>
            <a:ext cx="3423962" cy="3423961"/>
          </a:xfrm>
          <a:prstGeom prst="rect">
            <a:avLst/>
          </a:prstGeom>
        </p:spPr>
        <p:txBody>
          <a:bodyPr lIns="91439" tIns="45719" rIns="91439" bIns="45719" anchor="t">
            <a:noAutofit/>
          </a:bodyPr>
          <a:lstStyle/>
          <a:p>
            <a:endParaRPr/>
          </a:p>
        </p:txBody>
      </p:sp>
      <p:sp>
        <p:nvSpPr>
          <p:cNvPr id="552" name="Círculo"/>
          <p:cNvSpPr/>
          <p:nvPr/>
        </p:nvSpPr>
        <p:spPr>
          <a:xfrm>
            <a:off x="7933399" y="5455118"/>
            <a:ext cx="3159390" cy="3159390"/>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553" name="Imagen"/>
          <p:cNvSpPr>
            <a:spLocks noGrp="1"/>
          </p:cNvSpPr>
          <p:nvPr>
            <p:ph type="pic" sz="quarter" idx="22"/>
          </p:nvPr>
        </p:nvSpPr>
        <p:spPr>
          <a:xfrm>
            <a:off x="8110294" y="5632062"/>
            <a:ext cx="2805598" cy="2805597"/>
          </a:xfrm>
          <a:prstGeom prst="rect">
            <a:avLst/>
          </a:prstGeom>
        </p:spPr>
        <p:txBody>
          <a:bodyPr lIns="91439" tIns="45719" rIns="91439" bIns="45719" anchor="t">
            <a:noAutofit/>
          </a:bodyPr>
          <a:lstStyle/>
          <a:p>
            <a:endParaRPr/>
          </a:p>
        </p:txBody>
      </p:sp>
      <p:sp>
        <p:nvSpPr>
          <p:cNvPr id="554" name="Círculo"/>
          <p:cNvSpPr/>
          <p:nvPr/>
        </p:nvSpPr>
        <p:spPr>
          <a:xfrm>
            <a:off x="13291211" y="5455118"/>
            <a:ext cx="3159390" cy="3159390"/>
          </a:xfrm>
          <a:prstGeom prst="ellipse">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555" name="Imagen"/>
          <p:cNvSpPr>
            <a:spLocks noGrp="1"/>
          </p:cNvSpPr>
          <p:nvPr>
            <p:ph type="pic" sz="quarter" idx="23"/>
          </p:nvPr>
        </p:nvSpPr>
        <p:spPr>
          <a:xfrm>
            <a:off x="13472776" y="5636731"/>
            <a:ext cx="2796259" cy="2796259"/>
          </a:xfrm>
          <a:prstGeom prst="rect">
            <a:avLst/>
          </a:prstGeom>
        </p:spPr>
        <p:txBody>
          <a:bodyPr lIns="91439" tIns="45719" rIns="91439" bIns="45719" anchor="t">
            <a:noAutofit/>
          </a:bodyPr>
          <a:lstStyle/>
          <a:p>
            <a:endParaRPr/>
          </a:p>
        </p:txBody>
      </p:sp>
      <p:sp>
        <p:nvSpPr>
          <p:cNvPr id="556" name="Delenit Suscipit"/>
          <p:cNvSpPr txBox="1">
            <a:spLocks noGrp="1"/>
          </p:cNvSpPr>
          <p:nvPr>
            <p:ph type="body" sz="quarter" idx="24"/>
          </p:nvPr>
        </p:nvSpPr>
        <p:spPr>
          <a:xfrm>
            <a:off x="8586838" y="1251095"/>
            <a:ext cx="7210324"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Delenit</a:t>
            </a:r>
            <a:r>
              <a:t> </a:t>
            </a:r>
            <a:r>
              <a:rPr>
                <a:latin typeface="Helvetica Neue UltraLight"/>
                <a:ea typeface="Helvetica Neue UltraLight"/>
                <a:cs typeface="Helvetica Neue UltraLight"/>
                <a:sym typeface="Helvetica Neue UltraLight"/>
              </a:rPr>
              <a:t>Suscipit</a:t>
            </a:r>
          </a:p>
        </p:txBody>
      </p:sp>
      <p:sp>
        <p:nvSpPr>
          <p:cNvPr id="557" name="Ut wisi enim ad minim veniam, quis nostrud exerci tation ullamcorper suscipit lobortis nisl ut aliquip ex ea commodo consequat."/>
          <p:cNvSpPr txBox="1">
            <a:spLocks noGrp="1"/>
          </p:cNvSpPr>
          <p:nvPr>
            <p:ph type="body" sz="quarter" idx="25"/>
          </p:nvPr>
        </p:nvSpPr>
        <p:spPr>
          <a:xfrm>
            <a:off x="5077216" y="2760318"/>
            <a:ext cx="14229569"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558" name="Placerat facer possim assum.…"/>
          <p:cNvSpPr txBox="1">
            <a:spLocks noGrp="1"/>
          </p:cNvSpPr>
          <p:nvPr>
            <p:ph type="body" sz="quarter" idx="26"/>
          </p:nvPr>
        </p:nvSpPr>
        <p:spPr>
          <a:xfrm>
            <a:off x="6067191" y="9373827"/>
            <a:ext cx="12249619" cy="2835276"/>
          </a:xfrm>
          <a:prstGeom prst="rect">
            <a:avLst/>
          </a:prstGeom>
        </p:spPr>
        <p:txBody>
          <a:bodyPr>
            <a:spAutoFit/>
          </a:bodyPr>
          <a:lstStyle/>
          <a:p>
            <a:pPr marL="0" indent="0" algn="ctr">
              <a:spcBef>
                <a:spcPts val="0"/>
              </a:spcBef>
              <a:buSzTx/>
              <a:buNone/>
              <a:defRPr sz="2800">
                <a:solidFill>
                  <a:srgbClr val="292B2C"/>
                </a:solidFill>
                <a:latin typeface="Helvetica Neue Medium"/>
                <a:ea typeface="Helvetica Neue Medium"/>
                <a:cs typeface="Helvetica Neue Medium"/>
                <a:sym typeface="Helvetica Neue Medium"/>
              </a:defRPr>
            </a:pPr>
            <a:r>
              <a:t>Placerat facer possim assum.</a:t>
            </a:r>
          </a:p>
          <a:p>
            <a:pPr marL="0" indent="0" algn="ctr">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ctr">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a:p>
            <a:pPr marL="0" indent="0" algn="ctr">
              <a:spcBef>
                <a:spcPts val="0"/>
              </a:spcBef>
              <a:buSzTx/>
              <a:buNone/>
              <a:defRPr sz="2000">
                <a:solidFill>
                  <a:srgbClr val="292B2C"/>
                </a:solidFill>
              </a:defRPr>
            </a:pPr>
            <a:endParaRPr/>
          </a:p>
          <a:p>
            <a:pPr marL="0" indent="0" algn="ctr">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sp>
        <p:nvSpPr>
          <p:cNvPr id="55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World Map">
    <p:spTree>
      <p:nvGrpSpPr>
        <p:cNvPr id="1" name=""/>
        <p:cNvGrpSpPr/>
        <p:nvPr/>
      </p:nvGrpSpPr>
      <p:grpSpPr>
        <a:xfrm>
          <a:off x="0" y="0"/>
          <a:ext cx="0" cy="0"/>
          <a:chOff x="0" y="0"/>
          <a:chExt cx="0" cy="0"/>
        </a:xfrm>
      </p:grpSpPr>
      <p:sp>
        <p:nvSpPr>
          <p:cNvPr id="566" name="Rectángulo"/>
          <p:cNvSpPr/>
          <p:nvPr/>
        </p:nvSpPr>
        <p:spPr>
          <a:xfrm>
            <a:off x="6593" y="-11907"/>
            <a:ext cx="24370813" cy="13739814"/>
          </a:xfrm>
          <a:prstGeom prst="rect">
            <a:avLst/>
          </a:prstGeom>
          <a:solidFill>
            <a:srgbClr val="4F7671"/>
          </a:solidFill>
          <a:ln w="12700">
            <a:miter lim="400000"/>
          </a:ln>
        </p:spPr>
        <p:txBody>
          <a:bodyPr lIns="71437" tIns="71437" rIns="71437" bIns="71437" anchor="ctr"/>
          <a:lstStyle/>
          <a:p>
            <a:pPr>
              <a:defRPr sz="3200">
                <a:solidFill>
                  <a:srgbClr val="4F7671"/>
                </a:solidFill>
              </a:defRPr>
            </a:pPr>
            <a:endParaRPr/>
          </a:p>
        </p:txBody>
      </p:sp>
      <p:sp>
        <p:nvSpPr>
          <p:cNvPr id="567" name="Figura"/>
          <p:cNvSpPr/>
          <p:nvPr/>
        </p:nvSpPr>
        <p:spPr>
          <a:xfrm>
            <a:off x="8828325" y="6800847"/>
            <a:ext cx="2094031" cy="3414189"/>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1"/>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80"/>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68" name="Figura"/>
          <p:cNvSpPr/>
          <p:nvPr/>
        </p:nvSpPr>
        <p:spPr>
          <a:xfrm>
            <a:off x="11735565" y="3605464"/>
            <a:ext cx="2328806" cy="2092908"/>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7"/>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5"/>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09"/>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3" y="21101"/>
                  <a:pt x="19487" y="21094"/>
                </a:cubicBezTo>
                <a:cubicBezTo>
                  <a:pt x="19505" y="21064"/>
                  <a:pt x="19515" y="21012"/>
                  <a:pt x="19515" y="20976"/>
                </a:cubicBezTo>
                <a:cubicBezTo>
                  <a:pt x="19659" y="20995"/>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8"/>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1"/>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7"/>
                  <a:pt x="3449" y="17021"/>
                </a:cubicBezTo>
                <a:cubicBezTo>
                  <a:pt x="3530" y="17238"/>
                  <a:pt x="3616" y="17337"/>
                  <a:pt x="3535" y="17599"/>
                </a:cubicBezTo>
                <a:cubicBezTo>
                  <a:pt x="3600" y="17542"/>
                  <a:pt x="3710" y="17444"/>
                  <a:pt x="3784" y="17425"/>
                </a:cubicBezTo>
                <a:cubicBezTo>
                  <a:pt x="3784" y="17437"/>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8"/>
                  <a:pt x="5904" y="20197"/>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1"/>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2"/>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6" y="18267"/>
                  <a:pt x="16258" y="18137"/>
                  <a:pt x="16617" y="18242"/>
                </a:cubicBezTo>
                <a:cubicBezTo>
                  <a:pt x="16734" y="18192"/>
                  <a:pt x="16850" y="18068"/>
                  <a:pt x="16906" y="17901"/>
                </a:cubicBezTo>
                <a:cubicBezTo>
                  <a:pt x="16903" y="17828"/>
                  <a:pt x="16902" y="17624"/>
                  <a:pt x="16866" y="17758"/>
                </a:cubicBezTo>
                <a:cubicBezTo>
                  <a:pt x="16932" y="17767"/>
                  <a:pt x="16992" y="17749"/>
                  <a:pt x="17046" y="17705"/>
                </a:cubicBezTo>
                <a:lnTo>
                  <a:pt x="16983" y="17599"/>
                </a:lnTo>
                <a:cubicBezTo>
                  <a:pt x="17041" y="17535"/>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6"/>
                  <a:pt x="17971" y="15701"/>
                </a:cubicBezTo>
                <a:cubicBezTo>
                  <a:pt x="18120"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7"/>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69" name="Figura"/>
          <p:cNvSpPr/>
          <p:nvPr/>
        </p:nvSpPr>
        <p:spPr>
          <a:xfrm>
            <a:off x="11658654" y="5562444"/>
            <a:ext cx="3069792" cy="3623658"/>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1"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5"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4"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5"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70" name="Figura"/>
          <p:cNvSpPr/>
          <p:nvPr/>
        </p:nvSpPr>
        <p:spPr>
          <a:xfrm>
            <a:off x="6336400" y="3529021"/>
            <a:ext cx="5950842" cy="3541084"/>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59"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59"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09"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49"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5"/>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79"/>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5"/>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7"/>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5"/>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71" name="Figura"/>
          <p:cNvSpPr/>
          <p:nvPr/>
        </p:nvSpPr>
        <p:spPr>
          <a:xfrm>
            <a:off x="17334700" y="7550019"/>
            <a:ext cx="1934506" cy="2067556"/>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1"/>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6"/>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72" name="Figura"/>
          <p:cNvSpPr/>
          <p:nvPr/>
        </p:nvSpPr>
        <p:spPr>
          <a:xfrm>
            <a:off x="13473768" y="3605464"/>
            <a:ext cx="5465796" cy="4317864"/>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1"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800" y="20857"/>
                </a:cubicBezTo>
                <a:lnTo>
                  <a:pt x="20771" y="20809"/>
                </a:lnTo>
                <a:cubicBezTo>
                  <a:pt x="20895" y="20557"/>
                  <a:pt x="20831" y="20091"/>
                  <a:pt x="20845" y="19801"/>
                </a:cubicBezTo>
                <a:close/>
                <a:moveTo>
                  <a:pt x="21483"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4"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1"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8"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89"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3"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1"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573" name="Mirum Littera"/>
          <p:cNvSpPr txBox="1">
            <a:spLocks noGrp="1"/>
          </p:cNvSpPr>
          <p:nvPr>
            <p:ph type="body" sz="quarter" idx="21"/>
          </p:nvPr>
        </p:nvSpPr>
        <p:spPr>
          <a:xfrm>
            <a:off x="9160776" y="1342462"/>
            <a:ext cx="6062448" cy="1407331"/>
          </a:xfrm>
          <a:prstGeom prst="rect">
            <a:avLst/>
          </a:prstGeom>
        </p:spPr>
        <p:txBody>
          <a:bodyPr wrap="none">
            <a:spAutoFit/>
          </a:bodyPr>
          <a:lstStyle/>
          <a:p>
            <a:pPr marL="0" indent="0" algn="ctr">
              <a:spcBef>
                <a:spcPts val="0"/>
              </a:spcBef>
              <a:buSzTx/>
              <a:buNone/>
              <a:defRPr sz="8400">
                <a:solidFill>
                  <a:srgbClr val="FFFFFF"/>
                </a:solidFill>
                <a:latin typeface="+mj-lt"/>
                <a:ea typeface="+mj-ea"/>
                <a:cs typeface="+mj-cs"/>
                <a:sym typeface="Helvetica Neue"/>
              </a:defRPr>
            </a:pPr>
            <a:r>
              <a:rPr>
                <a:latin typeface="Helvetica Neue Medium"/>
                <a:ea typeface="Helvetica Neue Medium"/>
                <a:cs typeface="Helvetica Neue Medium"/>
                <a:sym typeface="Helvetica Neue Medium"/>
              </a:rPr>
              <a:t>Mirum</a:t>
            </a:r>
            <a:r>
              <a:t> </a:t>
            </a:r>
            <a:r>
              <a:rPr>
                <a:latin typeface="Helvetica Neue UltraLight"/>
                <a:ea typeface="Helvetica Neue UltraLight"/>
                <a:cs typeface="Helvetica Neue UltraLight"/>
                <a:sym typeface="Helvetica Neue UltraLight"/>
              </a:rPr>
              <a:t>Littera</a:t>
            </a:r>
          </a:p>
        </p:txBody>
      </p:sp>
      <p:sp>
        <p:nvSpPr>
          <p:cNvPr id="574" name="Círculo"/>
          <p:cNvSpPr/>
          <p:nvPr/>
        </p:nvSpPr>
        <p:spPr>
          <a:xfrm>
            <a:off x="9433333" y="7432789"/>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75" name="Círculo"/>
          <p:cNvSpPr/>
          <p:nvPr/>
        </p:nvSpPr>
        <p:spPr>
          <a:xfrm>
            <a:off x="10004833" y="7718539"/>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76" name="Círculo"/>
          <p:cNvSpPr/>
          <p:nvPr/>
        </p:nvSpPr>
        <p:spPr>
          <a:xfrm>
            <a:off x="8052209" y="4537788"/>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77" name="Círculo"/>
          <p:cNvSpPr/>
          <p:nvPr/>
        </p:nvSpPr>
        <p:spPr>
          <a:xfrm>
            <a:off x="7790271" y="4918788"/>
            <a:ext cx="228260" cy="228261"/>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78" name="Círculo"/>
          <p:cNvSpPr/>
          <p:nvPr/>
        </p:nvSpPr>
        <p:spPr>
          <a:xfrm>
            <a:off x="8701099" y="5049232"/>
            <a:ext cx="393506" cy="393506"/>
          </a:xfrm>
          <a:prstGeom prst="ellipse">
            <a:avLst/>
          </a:prstGeom>
          <a:ln w="114300">
            <a:solidFill>
              <a:srgbClr val="4F7671"/>
            </a:solidFill>
            <a:miter lim="400000"/>
          </a:ln>
        </p:spPr>
        <p:txBody>
          <a:bodyPr lIns="71437" tIns="71437" rIns="71437" bIns="71437" anchor="ctr"/>
          <a:lstStyle/>
          <a:p>
            <a:pPr>
              <a:defRPr sz="3200">
                <a:solidFill>
                  <a:srgbClr val="FFFFFF"/>
                </a:solidFill>
              </a:defRPr>
            </a:pPr>
            <a:endParaRPr/>
          </a:p>
        </p:txBody>
      </p:sp>
      <p:sp>
        <p:nvSpPr>
          <p:cNvPr id="579" name="Círculo"/>
          <p:cNvSpPr/>
          <p:nvPr/>
        </p:nvSpPr>
        <p:spPr>
          <a:xfrm>
            <a:off x="13624334" y="4347288"/>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0" name="Círculo"/>
          <p:cNvSpPr/>
          <p:nvPr/>
        </p:nvSpPr>
        <p:spPr>
          <a:xfrm>
            <a:off x="13362396" y="4728288"/>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1" name="Círculo"/>
          <p:cNvSpPr/>
          <p:nvPr/>
        </p:nvSpPr>
        <p:spPr>
          <a:xfrm>
            <a:off x="12819333" y="4347288"/>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2" name="Círculo"/>
          <p:cNvSpPr/>
          <p:nvPr/>
        </p:nvSpPr>
        <p:spPr>
          <a:xfrm>
            <a:off x="12409896" y="6037975"/>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3" name="Círculo"/>
          <p:cNvSpPr/>
          <p:nvPr/>
        </p:nvSpPr>
        <p:spPr>
          <a:xfrm>
            <a:off x="13079420" y="6204663"/>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4" name="Círculo"/>
          <p:cNvSpPr/>
          <p:nvPr/>
        </p:nvSpPr>
        <p:spPr>
          <a:xfrm>
            <a:off x="12546876" y="6204663"/>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5" name="Círculo"/>
          <p:cNvSpPr/>
          <p:nvPr/>
        </p:nvSpPr>
        <p:spPr>
          <a:xfrm>
            <a:off x="12083932" y="6884175"/>
            <a:ext cx="228260" cy="228260"/>
          </a:xfrm>
          <a:prstGeom prst="ellipse">
            <a:avLst/>
          </a:prstGeom>
          <a:ln w="88900">
            <a:solidFill>
              <a:srgbClr val="4F7671"/>
            </a:solidFill>
            <a:miter lim="400000"/>
          </a:ln>
        </p:spPr>
        <p:txBody>
          <a:bodyPr lIns="71437" tIns="71437" rIns="71437" bIns="71437" anchor="ctr"/>
          <a:lstStyle/>
          <a:p>
            <a:pPr>
              <a:defRPr sz="3200">
                <a:solidFill>
                  <a:srgbClr val="FFFFFF"/>
                </a:solidFill>
              </a:defRPr>
            </a:pPr>
            <a:endParaRPr/>
          </a:p>
        </p:txBody>
      </p:sp>
      <p:sp>
        <p:nvSpPr>
          <p:cNvPr id="586" name="Mirum est notare quam littera gothica, quam nunc putamus parum claram, anteposuerit litterarum formas humanitatis per seacula"/>
          <p:cNvSpPr txBox="1">
            <a:spLocks noGrp="1"/>
          </p:cNvSpPr>
          <p:nvPr>
            <p:ph type="body" sz="quarter" idx="22"/>
          </p:nvPr>
        </p:nvSpPr>
        <p:spPr>
          <a:xfrm>
            <a:off x="5970104" y="11113390"/>
            <a:ext cx="3959912" cy="1260476"/>
          </a:xfrm>
          <a:prstGeom prst="rect">
            <a:avLst/>
          </a:prstGeom>
        </p:spPr>
        <p:txBody>
          <a:bodyPr>
            <a:spAutoFit/>
          </a:bodyPr>
          <a:lstStyle>
            <a:lvl1pPr marL="0" indent="0" algn="just">
              <a:spcBef>
                <a:spcPts val="0"/>
              </a:spcBef>
              <a:buSzTx/>
              <a:buNone/>
              <a:defRPr sz="1800">
                <a:solidFill>
                  <a:srgbClr val="FFFFFF"/>
                </a:solidFill>
              </a:defRPr>
            </a:lvl1pPr>
          </a:lstStyle>
          <a:p>
            <a:r>
              <a:t>Mirum est notare quam littera gothica, quam nunc putamus parum claram, anteposuerit litterarum formas humanitatis per seacula</a:t>
            </a:r>
          </a:p>
        </p:txBody>
      </p:sp>
      <p:sp>
        <p:nvSpPr>
          <p:cNvPr id="587" name="Litterarum formas"/>
          <p:cNvSpPr txBox="1">
            <a:spLocks noGrp="1"/>
          </p:cNvSpPr>
          <p:nvPr>
            <p:ph type="body" sz="quarter" idx="23"/>
          </p:nvPr>
        </p:nvSpPr>
        <p:spPr>
          <a:xfrm>
            <a:off x="5997996" y="10388014"/>
            <a:ext cx="4011284" cy="539698"/>
          </a:xfrm>
          <a:prstGeom prst="rect">
            <a:avLst/>
          </a:prstGeom>
        </p:spPr>
        <p:txBody>
          <a:bodyPr>
            <a:spAutoFit/>
          </a:bodyPr>
          <a:lstStyle>
            <a:lvl1pPr marL="0" indent="0">
              <a:spcBef>
                <a:spcPts val="0"/>
              </a:spcBef>
              <a:buSzTx/>
              <a:buNone/>
              <a:defRPr sz="2600" cap="all">
                <a:solidFill>
                  <a:srgbClr val="FFFFFF"/>
                </a:solidFill>
                <a:latin typeface="Helvetica Neue Medium"/>
                <a:ea typeface="Helvetica Neue Medium"/>
                <a:cs typeface="Helvetica Neue Medium"/>
                <a:sym typeface="Helvetica Neue Medium"/>
              </a:defRPr>
            </a:lvl1pPr>
          </a:lstStyle>
          <a:p>
            <a:r>
              <a:t>Litterarum formas </a:t>
            </a:r>
          </a:p>
        </p:txBody>
      </p:sp>
      <p:sp>
        <p:nvSpPr>
          <p:cNvPr id="588" name="Mirum est notare quam littera gothica, quam nunc putamus parum claram, anteposuerit litterarum formas humanitatis per seacula"/>
          <p:cNvSpPr txBox="1">
            <a:spLocks noGrp="1"/>
          </p:cNvSpPr>
          <p:nvPr>
            <p:ph type="body" sz="quarter" idx="24"/>
          </p:nvPr>
        </p:nvSpPr>
        <p:spPr>
          <a:xfrm>
            <a:off x="10309931" y="11113390"/>
            <a:ext cx="3959913" cy="1260476"/>
          </a:xfrm>
          <a:prstGeom prst="rect">
            <a:avLst/>
          </a:prstGeom>
        </p:spPr>
        <p:txBody>
          <a:bodyPr>
            <a:spAutoFit/>
          </a:bodyPr>
          <a:lstStyle>
            <a:lvl1pPr marL="0" indent="0" algn="just">
              <a:spcBef>
                <a:spcPts val="0"/>
              </a:spcBef>
              <a:buSzTx/>
              <a:buNone/>
              <a:defRPr sz="1800">
                <a:solidFill>
                  <a:srgbClr val="FFFFFF"/>
                </a:solidFill>
              </a:defRPr>
            </a:lvl1pPr>
          </a:lstStyle>
          <a:p>
            <a:r>
              <a:t>Mirum est notare quam littera gothica, quam nunc putamus parum claram, anteposuerit litterarum formas humanitatis per seacula</a:t>
            </a:r>
          </a:p>
        </p:txBody>
      </p:sp>
      <p:sp>
        <p:nvSpPr>
          <p:cNvPr id="589" name="Rectángulo"/>
          <p:cNvSpPr/>
          <p:nvPr/>
        </p:nvSpPr>
        <p:spPr>
          <a:xfrm>
            <a:off x="5114795" y="5378321"/>
            <a:ext cx="2328806" cy="772151"/>
          </a:xfrm>
          <a:prstGeom prst="rect">
            <a:avLst/>
          </a:prstGeom>
          <a:solidFill>
            <a:srgbClr val="EAEFF1"/>
          </a:solidFill>
          <a:ln w="12700">
            <a:miter lim="400000"/>
          </a:ln>
          <a:effectLst>
            <a:outerShdw blurRad="50800" dist="25400" dir="5400000" rotWithShape="0">
              <a:srgbClr val="2C4542">
                <a:alpha val="50000"/>
              </a:srgbClr>
            </a:outerShdw>
          </a:effectLst>
        </p:spPr>
        <p:txBody>
          <a:bodyPr lIns="71437" tIns="71437" rIns="71437" bIns="71437" anchor="ctr"/>
          <a:lstStyle/>
          <a:p>
            <a:pPr>
              <a:defRPr sz="3200">
                <a:solidFill>
                  <a:srgbClr val="FFFFFF"/>
                </a:solidFill>
              </a:defRPr>
            </a:pPr>
            <a:endParaRPr/>
          </a:p>
        </p:txBody>
      </p:sp>
      <p:sp>
        <p:nvSpPr>
          <p:cNvPr id="590" name="Mirum est notare quam littera gothica, quam nunc putamus parum claram, anteposuerit litterarum formas humanitatis per seacula"/>
          <p:cNvSpPr txBox="1">
            <a:spLocks noGrp="1"/>
          </p:cNvSpPr>
          <p:nvPr>
            <p:ph type="body" sz="quarter" idx="25"/>
          </p:nvPr>
        </p:nvSpPr>
        <p:spPr>
          <a:xfrm>
            <a:off x="14649760" y="11113390"/>
            <a:ext cx="3959912" cy="1260476"/>
          </a:xfrm>
          <a:prstGeom prst="rect">
            <a:avLst/>
          </a:prstGeom>
        </p:spPr>
        <p:txBody>
          <a:bodyPr>
            <a:spAutoFit/>
          </a:bodyPr>
          <a:lstStyle>
            <a:lvl1pPr marL="0" indent="0" algn="just">
              <a:spcBef>
                <a:spcPts val="0"/>
              </a:spcBef>
              <a:buSzTx/>
              <a:buNone/>
              <a:defRPr sz="1800">
                <a:solidFill>
                  <a:srgbClr val="FFFFFF"/>
                </a:solidFill>
              </a:defRPr>
            </a:lvl1pPr>
          </a:lstStyle>
          <a:p>
            <a:r>
              <a:t>Mirum est notare quam littera gothica, quam nunc putamus parum claram, anteposuerit litterarum formas humanitatis per seacula</a:t>
            </a:r>
          </a:p>
        </p:txBody>
      </p:sp>
      <p:sp>
        <p:nvSpPr>
          <p:cNvPr id="591" name="Círculo"/>
          <p:cNvSpPr/>
          <p:nvPr/>
        </p:nvSpPr>
        <p:spPr>
          <a:xfrm>
            <a:off x="5666721" y="10561592"/>
            <a:ext cx="192541" cy="192541"/>
          </a:xfrm>
          <a:prstGeom prst="ellipse">
            <a:avLst/>
          </a:prstGeom>
          <a:ln w="63500">
            <a:solidFill>
              <a:srgbClr val="FFFFFF"/>
            </a:solidFill>
            <a:miter lim="400000"/>
          </a:ln>
        </p:spPr>
        <p:txBody>
          <a:bodyPr lIns="71437" tIns="71437" rIns="71437" bIns="71437" anchor="ctr"/>
          <a:lstStyle/>
          <a:p>
            <a:pPr>
              <a:defRPr sz="3200">
                <a:solidFill>
                  <a:srgbClr val="FFFFFF"/>
                </a:solidFill>
              </a:defRPr>
            </a:pPr>
            <a:endParaRPr/>
          </a:p>
        </p:txBody>
      </p:sp>
      <p:sp>
        <p:nvSpPr>
          <p:cNvPr id="592" name="165,000"/>
          <p:cNvSpPr txBox="1">
            <a:spLocks noGrp="1"/>
          </p:cNvSpPr>
          <p:nvPr>
            <p:ph type="body" sz="quarter" idx="26"/>
          </p:nvPr>
        </p:nvSpPr>
        <p:spPr>
          <a:xfrm>
            <a:off x="5303039" y="5378321"/>
            <a:ext cx="1952317" cy="772151"/>
          </a:xfrm>
          <a:prstGeom prst="rect">
            <a:avLst/>
          </a:prstGeom>
        </p:spPr>
        <p:txBody>
          <a:bodyPr>
            <a:noAutofit/>
          </a:bodyPr>
          <a:lstStyle>
            <a:lvl1pPr marL="0" indent="0" algn="ctr">
              <a:spcBef>
                <a:spcPts val="0"/>
              </a:spcBef>
              <a:buSzTx/>
              <a:buNone/>
              <a:defRPr sz="3400">
                <a:solidFill>
                  <a:srgbClr val="4F7671"/>
                </a:solidFill>
                <a:latin typeface="Helvetica Neue Thin"/>
                <a:ea typeface="Helvetica Neue Thin"/>
                <a:cs typeface="Helvetica Neue Thin"/>
                <a:sym typeface="Helvetica Neue Thin"/>
              </a:defRPr>
            </a:lvl1pPr>
          </a:lstStyle>
          <a:p>
            <a:r>
              <a:t>165,000</a:t>
            </a:r>
          </a:p>
        </p:txBody>
      </p:sp>
      <p:sp>
        <p:nvSpPr>
          <p:cNvPr id="593" name="Rectángulo"/>
          <p:cNvSpPr/>
          <p:nvPr/>
        </p:nvSpPr>
        <p:spPr>
          <a:xfrm>
            <a:off x="7001936" y="8027503"/>
            <a:ext cx="2328806" cy="772152"/>
          </a:xfrm>
          <a:prstGeom prst="rect">
            <a:avLst/>
          </a:prstGeom>
          <a:solidFill>
            <a:srgbClr val="EAEFF1"/>
          </a:solidFill>
          <a:ln w="12700">
            <a:miter lim="400000"/>
          </a:ln>
          <a:effectLst>
            <a:outerShdw blurRad="50800" dist="25400" dir="5400000" rotWithShape="0">
              <a:srgbClr val="2C4542">
                <a:alpha val="50000"/>
              </a:srgbClr>
            </a:outerShdw>
          </a:effectLst>
        </p:spPr>
        <p:txBody>
          <a:bodyPr lIns="71437" tIns="71437" rIns="71437" bIns="71437" anchor="ctr"/>
          <a:lstStyle/>
          <a:p>
            <a:pPr>
              <a:defRPr sz="3200">
                <a:solidFill>
                  <a:srgbClr val="FFFFFF"/>
                </a:solidFill>
              </a:defRPr>
            </a:pPr>
            <a:endParaRPr/>
          </a:p>
        </p:txBody>
      </p:sp>
      <p:sp>
        <p:nvSpPr>
          <p:cNvPr id="594" name="65,000"/>
          <p:cNvSpPr txBox="1">
            <a:spLocks noGrp="1"/>
          </p:cNvSpPr>
          <p:nvPr>
            <p:ph type="body" sz="quarter" idx="27"/>
          </p:nvPr>
        </p:nvSpPr>
        <p:spPr>
          <a:xfrm>
            <a:off x="7190179" y="8027503"/>
            <a:ext cx="1952318" cy="772152"/>
          </a:xfrm>
          <a:prstGeom prst="rect">
            <a:avLst/>
          </a:prstGeom>
        </p:spPr>
        <p:txBody>
          <a:bodyPr>
            <a:noAutofit/>
          </a:bodyPr>
          <a:lstStyle>
            <a:lvl1pPr marL="0" indent="0" algn="ctr">
              <a:spcBef>
                <a:spcPts val="0"/>
              </a:spcBef>
              <a:buSzTx/>
              <a:buNone/>
              <a:defRPr sz="3400">
                <a:solidFill>
                  <a:srgbClr val="4F7671"/>
                </a:solidFill>
                <a:latin typeface="Helvetica Neue Thin"/>
                <a:ea typeface="Helvetica Neue Thin"/>
                <a:cs typeface="Helvetica Neue Thin"/>
                <a:sym typeface="Helvetica Neue Thin"/>
              </a:defRPr>
            </a:lvl1pPr>
          </a:lstStyle>
          <a:p>
            <a:r>
              <a:t>65,000</a:t>
            </a:r>
          </a:p>
        </p:txBody>
      </p:sp>
      <p:sp>
        <p:nvSpPr>
          <p:cNvPr id="595" name="Rectángulo"/>
          <p:cNvSpPr/>
          <p:nvPr/>
        </p:nvSpPr>
        <p:spPr>
          <a:xfrm>
            <a:off x="13883747" y="6988197"/>
            <a:ext cx="2328806" cy="772151"/>
          </a:xfrm>
          <a:prstGeom prst="rect">
            <a:avLst/>
          </a:prstGeom>
          <a:solidFill>
            <a:srgbClr val="EAEFF1"/>
          </a:solidFill>
          <a:ln w="12700">
            <a:miter lim="400000"/>
          </a:ln>
          <a:effectLst>
            <a:outerShdw blurRad="50800" dist="25400" dir="5400000" rotWithShape="0">
              <a:srgbClr val="2C4542">
                <a:alpha val="50000"/>
              </a:srgbClr>
            </a:outerShdw>
          </a:effectLst>
        </p:spPr>
        <p:txBody>
          <a:bodyPr lIns="71437" tIns="71437" rIns="71437" bIns="71437" anchor="ctr"/>
          <a:lstStyle/>
          <a:p>
            <a:pPr>
              <a:defRPr sz="3200">
                <a:solidFill>
                  <a:srgbClr val="FFFFFF"/>
                </a:solidFill>
              </a:defRPr>
            </a:pPr>
            <a:endParaRPr/>
          </a:p>
        </p:txBody>
      </p:sp>
      <p:sp>
        <p:nvSpPr>
          <p:cNvPr id="596" name="186,000"/>
          <p:cNvSpPr txBox="1">
            <a:spLocks noGrp="1"/>
          </p:cNvSpPr>
          <p:nvPr>
            <p:ph type="body" sz="quarter" idx="28"/>
          </p:nvPr>
        </p:nvSpPr>
        <p:spPr>
          <a:xfrm>
            <a:off x="14071992" y="6988197"/>
            <a:ext cx="1952317" cy="772151"/>
          </a:xfrm>
          <a:prstGeom prst="rect">
            <a:avLst/>
          </a:prstGeom>
        </p:spPr>
        <p:txBody>
          <a:bodyPr>
            <a:noAutofit/>
          </a:bodyPr>
          <a:lstStyle>
            <a:lvl1pPr marL="0" indent="0" algn="ctr">
              <a:spcBef>
                <a:spcPts val="0"/>
              </a:spcBef>
              <a:buSzTx/>
              <a:buNone/>
              <a:defRPr sz="3400">
                <a:solidFill>
                  <a:srgbClr val="4F7671"/>
                </a:solidFill>
                <a:latin typeface="Helvetica Neue Thin"/>
                <a:ea typeface="Helvetica Neue Thin"/>
                <a:cs typeface="Helvetica Neue Thin"/>
                <a:sym typeface="Helvetica Neue Thin"/>
              </a:defRPr>
            </a:lvl1pPr>
          </a:lstStyle>
          <a:p>
            <a:r>
              <a:t>186,000</a:t>
            </a:r>
          </a:p>
        </p:txBody>
      </p:sp>
      <p:sp>
        <p:nvSpPr>
          <p:cNvPr id="597" name="Rectángulo"/>
          <p:cNvSpPr/>
          <p:nvPr/>
        </p:nvSpPr>
        <p:spPr>
          <a:xfrm>
            <a:off x="14121874" y="3535384"/>
            <a:ext cx="2328806" cy="772152"/>
          </a:xfrm>
          <a:prstGeom prst="rect">
            <a:avLst/>
          </a:prstGeom>
          <a:solidFill>
            <a:srgbClr val="EAEFF1"/>
          </a:solidFill>
          <a:ln w="12700">
            <a:miter lim="400000"/>
          </a:ln>
          <a:effectLst>
            <a:outerShdw blurRad="50800" dist="25400" dir="5400000" rotWithShape="0">
              <a:srgbClr val="2C4542">
                <a:alpha val="50000"/>
              </a:srgbClr>
            </a:outerShdw>
          </a:effectLst>
        </p:spPr>
        <p:txBody>
          <a:bodyPr lIns="71437" tIns="71437" rIns="71437" bIns="71437" anchor="ctr"/>
          <a:lstStyle/>
          <a:p>
            <a:pPr>
              <a:defRPr sz="3200">
                <a:solidFill>
                  <a:srgbClr val="FFFFFF"/>
                </a:solidFill>
              </a:defRPr>
            </a:pPr>
            <a:endParaRPr/>
          </a:p>
        </p:txBody>
      </p:sp>
      <p:sp>
        <p:nvSpPr>
          <p:cNvPr id="598" name="244,000"/>
          <p:cNvSpPr txBox="1">
            <a:spLocks noGrp="1"/>
          </p:cNvSpPr>
          <p:nvPr>
            <p:ph type="body" sz="quarter" idx="29"/>
          </p:nvPr>
        </p:nvSpPr>
        <p:spPr>
          <a:xfrm>
            <a:off x="14310118" y="3535384"/>
            <a:ext cx="1952318" cy="772152"/>
          </a:xfrm>
          <a:prstGeom prst="rect">
            <a:avLst/>
          </a:prstGeom>
        </p:spPr>
        <p:txBody>
          <a:bodyPr>
            <a:noAutofit/>
          </a:bodyPr>
          <a:lstStyle>
            <a:lvl1pPr marL="0" indent="0" algn="ctr">
              <a:spcBef>
                <a:spcPts val="0"/>
              </a:spcBef>
              <a:buSzTx/>
              <a:buNone/>
              <a:defRPr sz="3400">
                <a:solidFill>
                  <a:srgbClr val="4F7671"/>
                </a:solidFill>
                <a:latin typeface="Helvetica Neue Thin"/>
                <a:ea typeface="Helvetica Neue Thin"/>
                <a:cs typeface="Helvetica Neue Thin"/>
                <a:sym typeface="Helvetica Neue Thin"/>
              </a:defRPr>
            </a:lvl1pPr>
          </a:lstStyle>
          <a:p>
            <a:r>
              <a:t>244,000</a:t>
            </a:r>
          </a:p>
        </p:txBody>
      </p:sp>
      <p:sp>
        <p:nvSpPr>
          <p:cNvPr id="59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inent Statistics">
    <p:spTree>
      <p:nvGrpSpPr>
        <p:cNvPr id="1" name=""/>
        <p:cNvGrpSpPr/>
        <p:nvPr/>
      </p:nvGrpSpPr>
      <p:grpSpPr>
        <a:xfrm>
          <a:off x="0" y="0"/>
          <a:ext cx="0" cy="0"/>
          <a:chOff x="0" y="0"/>
          <a:chExt cx="0" cy="0"/>
        </a:xfrm>
      </p:grpSpPr>
      <p:sp>
        <p:nvSpPr>
          <p:cNvPr id="606" name="Figura"/>
          <p:cNvSpPr/>
          <p:nvPr/>
        </p:nvSpPr>
        <p:spPr>
          <a:xfrm>
            <a:off x="10993056" y="4431512"/>
            <a:ext cx="8155496" cy="4852976"/>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59"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59"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09"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49"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5"/>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79"/>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5"/>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7"/>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5"/>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AEFF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607" name="Mirum Littera"/>
          <p:cNvSpPr txBox="1">
            <a:spLocks noGrp="1"/>
          </p:cNvSpPr>
          <p:nvPr>
            <p:ph type="body" sz="quarter" idx="21"/>
          </p:nvPr>
        </p:nvSpPr>
        <p:spPr>
          <a:xfrm>
            <a:off x="9012243" y="1171400"/>
            <a:ext cx="6062447"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Mirum</a:t>
            </a:r>
            <a:r>
              <a:t> </a:t>
            </a:r>
            <a:r>
              <a:rPr>
                <a:latin typeface="Helvetica Neue UltraLight"/>
                <a:ea typeface="Helvetica Neue UltraLight"/>
                <a:cs typeface="Helvetica Neue UltraLight"/>
                <a:sym typeface="Helvetica Neue UltraLight"/>
              </a:rPr>
              <a:t>Littera</a:t>
            </a:r>
          </a:p>
        </p:txBody>
      </p:sp>
      <p:sp>
        <p:nvSpPr>
          <p:cNvPr id="608" name="Ut wisi enim ad minim veniam, quis nostrud exerci tation ullamcorper suscipit lobortis nisl ut aliquip ex ea commodo consequat."/>
          <p:cNvSpPr txBox="1">
            <a:spLocks noGrp="1"/>
          </p:cNvSpPr>
          <p:nvPr>
            <p:ph type="body" sz="quarter" idx="22"/>
          </p:nvPr>
        </p:nvSpPr>
        <p:spPr>
          <a:xfrm>
            <a:off x="4928682" y="2775874"/>
            <a:ext cx="14229570"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609" name="Quod ii legunt saepius…"/>
          <p:cNvSpPr txBox="1">
            <a:spLocks noGrp="1"/>
          </p:cNvSpPr>
          <p:nvPr>
            <p:ph type="body" sz="quarter" idx="23"/>
          </p:nvPr>
        </p:nvSpPr>
        <p:spPr>
          <a:xfrm>
            <a:off x="5303616" y="9911473"/>
            <a:ext cx="10351851" cy="19208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Quod ii legunt saepius</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p:txBody>
      </p:sp>
      <p:sp>
        <p:nvSpPr>
          <p:cNvPr id="610" name="Figura"/>
          <p:cNvSpPr/>
          <p:nvPr/>
        </p:nvSpPr>
        <p:spPr>
          <a:xfrm rot="8050452">
            <a:off x="16456170" y="6633112"/>
            <a:ext cx="2625902" cy="3274841"/>
          </a:xfrm>
          <a:custGeom>
            <a:avLst/>
            <a:gdLst/>
            <a:ahLst/>
            <a:cxnLst>
              <a:cxn ang="0">
                <a:pos x="wd2" y="hd2"/>
              </a:cxn>
              <a:cxn ang="5400000">
                <a:pos x="wd2" y="hd2"/>
              </a:cxn>
              <a:cxn ang="10800000">
                <a:pos x="wd2" y="hd2"/>
              </a:cxn>
              <a:cxn ang="16200000">
                <a:pos x="wd2" y="hd2"/>
              </a:cxn>
            </a:cxnLst>
            <a:rect l="0" t="0" r="r" b="b"/>
            <a:pathLst>
              <a:path w="19460" h="20658" extrusionOk="0">
                <a:moveTo>
                  <a:pt x="17021" y="2826"/>
                </a:moveTo>
                <a:cubicBezTo>
                  <a:pt x="20530" y="6258"/>
                  <a:pt x="20006" y="11326"/>
                  <a:pt x="17021" y="15238"/>
                </a:cubicBezTo>
                <a:cubicBezTo>
                  <a:pt x="15195" y="17630"/>
                  <a:pt x="12667" y="19496"/>
                  <a:pt x="9730" y="20658"/>
                </a:cubicBezTo>
                <a:cubicBezTo>
                  <a:pt x="6793" y="19496"/>
                  <a:pt x="4265" y="17630"/>
                  <a:pt x="2439" y="15238"/>
                </a:cubicBezTo>
                <a:cubicBezTo>
                  <a:pt x="-546" y="11326"/>
                  <a:pt x="-1070" y="6258"/>
                  <a:pt x="2439" y="2826"/>
                </a:cubicBezTo>
                <a:cubicBezTo>
                  <a:pt x="6292" y="-942"/>
                  <a:pt x="13168" y="-942"/>
                  <a:pt x="17021" y="2826"/>
                </a:cubicBezTo>
                <a:close/>
              </a:path>
            </a:pathLst>
          </a:custGeom>
          <a:solidFill>
            <a:srgbClr val="4F7671"/>
          </a:solidFill>
          <a:ln w="279400">
            <a:solidFill>
              <a:srgbClr val="4F7671"/>
            </a:solidFill>
            <a:miter lim="400000"/>
          </a:ln>
        </p:spPr>
        <p:txBody>
          <a:bodyPr lIns="71437" tIns="71437" rIns="71437" bIns="71437" anchor="ctr"/>
          <a:lstStyle/>
          <a:p>
            <a:pPr>
              <a:defRPr sz="3200">
                <a:solidFill>
                  <a:srgbClr val="4F7671"/>
                </a:solidFill>
              </a:defRPr>
            </a:pPr>
            <a:endParaRPr/>
          </a:p>
        </p:txBody>
      </p:sp>
      <p:sp>
        <p:nvSpPr>
          <p:cNvPr id="611" name="165,000"/>
          <p:cNvSpPr txBox="1">
            <a:spLocks noGrp="1"/>
          </p:cNvSpPr>
          <p:nvPr>
            <p:ph type="body" sz="quarter" idx="24"/>
          </p:nvPr>
        </p:nvSpPr>
        <p:spPr>
          <a:xfrm>
            <a:off x="16858978" y="7371221"/>
            <a:ext cx="1952318" cy="772151"/>
          </a:xfrm>
          <a:prstGeom prst="rect">
            <a:avLst/>
          </a:prstGeom>
        </p:spPr>
        <p:txBody>
          <a:bodyPr>
            <a:noAutofit/>
          </a:bodyPr>
          <a:lstStyle>
            <a:lvl1pPr marL="0" indent="0" algn="ctr">
              <a:spcBef>
                <a:spcPts val="0"/>
              </a:spcBef>
              <a:buSzTx/>
              <a:buNone/>
              <a:defRPr sz="3400">
                <a:solidFill>
                  <a:srgbClr val="FFFFFF"/>
                </a:solidFill>
                <a:latin typeface="Helvetica Neue Thin"/>
                <a:ea typeface="Helvetica Neue Thin"/>
                <a:cs typeface="Helvetica Neue Thin"/>
                <a:sym typeface="Helvetica Neue Thin"/>
              </a:defRPr>
            </a:lvl1pPr>
          </a:lstStyle>
          <a:p>
            <a:r>
              <a:t>165,000</a:t>
            </a:r>
          </a:p>
        </p:txBody>
      </p:sp>
      <p:sp>
        <p:nvSpPr>
          <p:cNvPr id="612" name="Mirum est notare quam littera gothica, quam nunc putamus parum claram"/>
          <p:cNvSpPr txBox="1">
            <a:spLocks noGrp="1"/>
          </p:cNvSpPr>
          <p:nvPr>
            <p:ph type="body" sz="quarter" idx="25"/>
          </p:nvPr>
        </p:nvSpPr>
        <p:spPr>
          <a:xfrm>
            <a:off x="16759916" y="8131275"/>
            <a:ext cx="2150442" cy="1222376"/>
          </a:xfrm>
          <a:prstGeom prst="rect">
            <a:avLst/>
          </a:prstGeom>
        </p:spPr>
        <p:txBody>
          <a:bodyPr>
            <a:spAutoFit/>
          </a:bodyPr>
          <a:lstStyle>
            <a:lvl1pPr marL="0" indent="0" algn="ctr">
              <a:spcBef>
                <a:spcPts val="0"/>
              </a:spcBef>
              <a:buSzTx/>
              <a:buNone/>
              <a:defRPr sz="1400" cap="all">
                <a:solidFill>
                  <a:srgbClr val="FFFFFF"/>
                </a:solidFill>
              </a:defRPr>
            </a:lvl1pPr>
          </a:lstStyle>
          <a:p>
            <a:r>
              <a:t>Mirum est notare quam littera gothica, quam nunc putamus parum claram</a:t>
            </a:r>
          </a:p>
        </p:txBody>
      </p:sp>
      <p:graphicFrame>
        <p:nvGraphicFramePr>
          <p:cNvPr id="613" name="Gráfica de dispersión"/>
          <p:cNvGraphicFramePr/>
          <p:nvPr/>
        </p:nvGraphicFramePr>
        <p:xfrm>
          <a:off x="5269341" y="5029299"/>
          <a:ext cx="5365718" cy="3654426"/>
        </p:xfrm>
        <a:graphic>
          <a:graphicData uri="http://schemas.openxmlformats.org/drawingml/2006/chart">
            <c:chart xmlns:c="http://schemas.openxmlformats.org/drawingml/2006/chart" xmlns:r="http://schemas.openxmlformats.org/officeDocument/2006/relationships" r:id="rId2"/>
          </a:graphicData>
        </a:graphic>
      </p:graphicFrame>
      <p:sp>
        <p:nvSpPr>
          <p:cNvPr id="6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ontinent Analyzes">
    <p:spTree>
      <p:nvGrpSpPr>
        <p:cNvPr id="1" name=""/>
        <p:cNvGrpSpPr/>
        <p:nvPr/>
      </p:nvGrpSpPr>
      <p:grpSpPr>
        <a:xfrm>
          <a:off x="0" y="0"/>
          <a:ext cx="0" cy="0"/>
          <a:chOff x="0" y="0"/>
          <a:chExt cx="0" cy="0"/>
        </a:xfrm>
      </p:grpSpPr>
      <p:sp>
        <p:nvSpPr>
          <p:cNvPr id="621" name="Lobortis Suscipit"/>
          <p:cNvSpPr txBox="1">
            <a:spLocks noGrp="1"/>
          </p:cNvSpPr>
          <p:nvPr>
            <p:ph type="body" sz="quarter" idx="21"/>
          </p:nvPr>
        </p:nvSpPr>
        <p:spPr>
          <a:xfrm>
            <a:off x="8270532" y="1441485"/>
            <a:ext cx="7842936" cy="1407331"/>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Lobortis</a:t>
            </a:r>
            <a:r>
              <a:t> </a:t>
            </a:r>
            <a:r>
              <a:rPr>
                <a:latin typeface="Helvetica Neue UltraLight"/>
                <a:ea typeface="Helvetica Neue UltraLight"/>
                <a:cs typeface="Helvetica Neue UltraLight"/>
                <a:sym typeface="Helvetica Neue UltraLight"/>
              </a:rPr>
              <a:t>Suscipit</a:t>
            </a:r>
          </a:p>
        </p:txBody>
      </p:sp>
      <p:sp>
        <p:nvSpPr>
          <p:cNvPr id="622" name="Ut wisi enim ad minim veniam, quis nostrud exerci tation ullamcorper suscipit lobortis nisl ut aliquip ex ea commodo consequat."/>
          <p:cNvSpPr txBox="1">
            <a:spLocks noGrp="1"/>
          </p:cNvSpPr>
          <p:nvPr>
            <p:ph type="body" sz="quarter" idx="22"/>
          </p:nvPr>
        </p:nvSpPr>
        <p:spPr>
          <a:xfrm>
            <a:off x="5077216" y="3212645"/>
            <a:ext cx="14229569"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623" name="Figura"/>
          <p:cNvSpPr/>
          <p:nvPr/>
        </p:nvSpPr>
        <p:spPr>
          <a:xfrm>
            <a:off x="11789581" y="5205926"/>
            <a:ext cx="7517262" cy="593847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1"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800" y="20857"/>
                </a:cubicBezTo>
                <a:lnTo>
                  <a:pt x="20771" y="20809"/>
                </a:lnTo>
                <a:cubicBezTo>
                  <a:pt x="20895" y="20557"/>
                  <a:pt x="20831" y="20091"/>
                  <a:pt x="20845" y="19801"/>
                </a:cubicBezTo>
                <a:close/>
                <a:moveTo>
                  <a:pt x="21483"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4"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1"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8"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89"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3"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1"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4F7671"/>
          </a:solidFill>
          <a:ln w="12700">
            <a:miter lim="400000"/>
          </a:ln>
        </p:spPr>
        <p:txBody>
          <a:bodyPr lIns="53578" tIns="53578" rIns="53578" bIns="53578" anchor="ctr"/>
          <a:lstStyle/>
          <a:p>
            <a:pPr defTabSz="642937">
              <a:lnSpc>
                <a:spcPct val="80000"/>
              </a:lnSpc>
              <a:spcBef>
                <a:spcPts val="4900"/>
              </a:spcBef>
              <a:defRPr sz="4200">
                <a:solidFill>
                  <a:srgbClr val="FFFFFF"/>
                </a:solidFill>
                <a:effectLst>
                  <a:outerShdw blurRad="38100" dist="12700" dir="5400000" rotWithShape="0">
                    <a:srgbClr val="000000">
                      <a:alpha val="50000"/>
                    </a:srgbClr>
                  </a:outerShdw>
                </a:effectLst>
                <a:latin typeface="Avenir Next Regular"/>
                <a:ea typeface="Avenir Next Regular"/>
                <a:cs typeface="Avenir Next Regular"/>
                <a:sym typeface="Avenir Next Regular"/>
              </a:defRPr>
            </a:pPr>
            <a:endParaRPr/>
          </a:p>
        </p:txBody>
      </p:sp>
      <p:sp>
        <p:nvSpPr>
          <p:cNvPr id="624" name="Rectángulo"/>
          <p:cNvSpPr/>
          <p:nvPr/>
        </p:nvSpPr>
        <p:spPr>
          <a:xfrm>
            <a:off x="14751090" y="5469221"/>
            <a:ext cx="2328806" cy="772151"/>
          </a:xfrm>
          <a:prstGeom prst="rect">
            <a:avLst/>
          </a:prstGeom>
          <a:solidFill>
            <a:srgbClr val="EAEFF1"/>
          </a:solidFill>
          <a:ln w="12700">
            <a:miter lim="400000"/>
          </a:ln>
          <a:effectLst>
            <a:outerShdw blurRad="50800" dist="25400" dir="5400000" rotWithShape="0">
              <a:srgbClr val="152422">
                <a:alpha val="50000"/>
              </a:srgbClr>
            </a:outerShdw>
          </a:effectLst>
        </p:spPr>
        <p:txBody>
          <a:bodyPr lIns="71437" tIns="71437" rIns="71437" bIns="71437" anchor="ctr"/>
          <a:lstStyle/>
          <a:p>
            <a:pPr>
              <a:defRPr sz="3200">
                <a:solidFill>
                  <a:srgbClr val="FFFFFF"/>
                </a:solidFill>
              </a:defRPr>
            </a:pPr>
            <a:endParaRPr/>
          </a:p>
        </p:txBody>
      </p:sp>
      <p:sp>
        <p:nvSpPr>
          <p:cNvPr id="625" name="244,000"/>
          <p:cNvSpPr txBox="1">
            <a:spLocks noGrp="1"/>
          </p:cNvSpPr>
          <p:nvPr>
            <p:ph type="body" sz="quarter" idx="23"/>
          </p:nvPr>
        </p:nvSpPr>
        <p:spPr>
          <a:xfrm>
            <a:off x="14939334" y="5469221"/>
            <a:ext cx="1952318" cy="772151"/>
          </a:xfrm>
          <a:prstGeom prst="rect">
            <a:avLst/>
          </a:prstGeom>
        </p:spPr>
        <p:txBody>
          <a:bodyPr>
            <a:noAutofit/>
          </a:bodyPr>
          <a:lstStyle>
            <a:lvl1pPr marL="0" indent="0" algn="ctr">
              <a:spcBef>
                <a:spcPts val="0"/>
              </a:spcBef>
              <a:buSzTx/>
              <a:buNone/>
              <a:defRPr sz="3400">
                <a:solidFill>
                  <a:srgbClr val="4F7671"/>
                </a:solidFill>
                <a:latin typeface="Helvetica Neue Thin"/>
                <a:ea typeface="Helvetica Neue Thin"/>
                <a:cs typeface="Helvetica Neue Thin"/>
                <a:sym typeface="Helvetica Neue Thin"/>
              </a:defRPr>
            </a:lvl1pPr>
          </a:lstStyle>
          <a:p>
            <a:r>
              <a:t>244,000</a:t>
            </a:r>
          </a:p>
        </p:txBody>
      </p:sp>
      <p:sp>
        <p:nvSpPr>
          <p:cNvPr id="626" name="Placerat facer possim assum.…"/>
          <p:cNvSpPr txBox="1">
            <a:spLocks noGrp="1"/>
          </p:cNvSpPr>
          <p:nvPr>
            <p:ph type="body" sz="quarter" idx="24"/>
          </p:nvPr>
        </p:nvSpPr>
        <p:spPr>
          <a:xfrm>
            <a:off x="5077157" y="10005511"/>
            <a:ext cx="10491773" cy="19208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Placerat facer possim assum.</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p:txBody>
      </p:sp>
      <p:graphicFrame>
        <p:nvGraphicFramePr>
          <p:cNvPr id="627" name="Gráfica de áreas 2D"/>
          <p:cNvGraphicFramePr/>
          <p:nvPr/>
        </p:nvGraphicFramePr>
        <p:xfrm>
          <a:off x="5097936" y="5868637"/>
          <a:ext cx="5231517" cy="3049223"/>
        </p:xfrm>
        <a:graphic>
          <a:graphicData uri="http://schemas.openxmlformats.org/drawingml/2006/chart">
            <c:chart xmlns:c="http://schemas.openxmlformats.org/drawingml/2006/chart" xmlns:r="http://schemas.openxmlformats.org/officeDocument/2006/relationships" r:id="rId2"/>
          </a:graphicData>
        </a:graphic>
      </p:graphicFrame>
      <p:sp>
        <p:nvSpPr>
          <p:cNvPr id="62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rofessional Services">
    <p:spTree>
      <p:nvGrpSpPr>
        <p:cNvPr id="1" name=""/>
        <p:cNvGrpSpPr/>
        <p:nvPr/>
      </p:nvGrpSpPr>
      <p:grpSpPr>
        <a:xfrm>
          <a:off x="0" y="0"/>
          <a:ext cx="0" cy="0"/>
          <a:chOff x="0" y="0"/>
          <a:chExt cx="0" cy="0"/>
        </a:xfrm>
      </p:grpSpPr>
      <p:sp>
        <p:nvSpPr>
          <p:cNvPr id="41" name="Praesent Luptatum"/>
          <p:cNvSpPr txBox="1">
            <a:spLocks noGrp="1"/>
          </p:cNvSpPr>
          <p:nvPr>
            <p:ph type="body" sz="quarter" idx="21"/>
          </p:nvPr>
        </p:nvSpPr>
        <p:spPr>
          <a:xfrm>
            <a:off x="7767002" y="1538136"/>
            <a:ext cx="8849996"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Praesent</a:t>
            </a:r>
            <a:r>
              <a:t> </a:t>
            </a:r>
            <a:r>
              <a:rPr>
                <a:latin typeface="Helvetica Neue UltraLight"/>
                <a:ea typeface="Helvetica Neue UltraLight"/>
                <a:cs typeface="Helvetica Neue UltraLight"/>
                <a:sym typeface="Helvetica Neue UltraLight"/>
              </a:rPr>
              <a:t>Luptatum</a:t>
            </a:r>
          </a:p>
        </p:txBody>
      </p:sp>
      <p:sp>
        <p:nvSpPr>
          <p:cNvPr id="42" name="Rectángulo"/>
          <p:cNvSpPr/>
          <p:nvPr/>
        </p:nvSpPr>
        <p:spPr>
          <a:xfrm>
            <a:off x="5735277" y="6171754"/>
            <a:ext cx="6019727" cy="2599563"/>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3" name="Rectángulo"/>
          <p:cNvSpPr/>
          <p:nvPr/>
        </p:nvSpPr>
        <p:spPr>
          <a:xfrm>
            <a:off x="12628996" y="6171754"/>
            <a:ext cx="6019727" cy="2599563"/>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4" name="Rectángulo"/>
          <p:cNvSpPr/>
          <p:nvPr/>
        </p:nvSpPr>
        <p:spPr>
          <a:xfrm>
            <a:off x="5735277" y="9172130"/>
            <a:ext cx="6019727" cy="2599563"/>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5" name="Rectángulo"/>
          <p:cNvSpPr/>
          <p:nvPr/>
        </p:nvSpPr>
        <p:spPr>
          <a:xfrm>
            <a:off x="12628996" y="9172130"/>
            <a:ext cx="6019727" cy="2599563"/>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46" name="Delenit augue duis dolore te feugait nulla facilisi. Nam liber tempor cum soluta nobis eleifend option congue nihil imperdiet doming id quod mazim"/>
          <p:cNvSpPr txBox="1">
            <a:spLocks noGrp="1"/>
          </p:cNvSpPr>
          <p:nvPr>
            <p:ph type="body" sz="quarter" idx="22"/>
          </p:nvPr>
        </p:nvSpPr>
        <p:spPr>
          <a:xfrm>
            <a:off x="6325877" y="7034874"/>
            <a:ext cx="4838528" cy="1304645"/>
          </a:xfrm>
          <a:prstGeom prst="rect">
            <a:avLst/>
          </a:prstGeom>
        </p:spPr>
        <p:txBody>
          <a:bodyPr>
            <a:spAutoFit/>
          </a:bodyPr>
          <a:lstStyle>
            <a:lvl1pPr marL="0" indent="0" algn="ctr">
              <a:spcBef>
                <a:spcPts val="0"/>
              </a:spcBef>
              <a:buSzTx/>
              <a:buNone/>
              <a:defRPr sz="1800">
                <a:solidFill>
                  <a:srgbClr val="4F7671"/>
                </a:solidFill>
                <a:latin typeface="Helvetica Neue Medium"/>
                <a:ea typeface="Helvetica Neue Medium"/>
                <a:cs typeface="Helvetica Neue Medium"/>
                <a:sym typeface="Helvetica Neue Medium"/>
              </a:defRPr>
            </a:lvl1pPr>
          </a:lstStyle>
          <a:p>
            <a:r>
              <a:t>Delenit augue duis dolore te feugait nulla facilisi. Nam liber tempor cum soluta nobis eleifend option congue nihil imperdiet doming id quod mazim</a:t>
            </a:r>
          </a:p>
        </p:txBody>
      </p:sp>
      <p:sp>
        <p:nvSpPr>
          <p:cNvPr id="47" name="Delenit augue duis dolore te feugait nulla facilisi. Nam liber tempor cum soluta nobis eleifend option congue nihil imperdiet doming id quod mazim"/>
          <p:cNvSpPr txBox="1">
            <a:spLocks noGrp="1"/>
          </p:cNvSpPr>
          <p:nvPr>
            <p:ph type="body" sz="quarter" idx="23"/>
          </p:nvPr>
        </p:nvSpPr>
        <p:spPr>
          <a:xfrm>
            <a:off x="13219596" y="7034874"/>
            <a:ext cx="4838528" cy="1304645"/>
          </a:xfrm>
          <a:prstGeom prst="rect">
            <a:avLst/>
          </a:prstGeom>
        </p:spPr>
        <p:txBody>
          <a:bodyPr>
            <a:spAutoFit/>
          </a:bodyPr>
          <a:lstStyle>
            <a:lvl1pPr marL="0" indent="0" algn="ctr">
              <a:spcBef>
                <a:spcPts val="0"/>
              </a:spcBef>
              <a:buSzTx/>
              <a:buNone/>
              <a:defRPr sz="1800">
                <a:solidFill>
                  <a:srgbClr val="4F7671"/>
                </a:solidFill>
                <a:latin typeface="Helvetica Neue Medium"/>
                <a:ea typeface="Helvetica Neue Medium"/>
                <a:cs typeface="Helvetica Neue Medium"/>
                <a:sym typeface="Helvetica Neue Medium"/>
              </a:defRPr>
            </a:lvl1pPr>
          </a:lstStyle>
          <a:p>
            <a:r>
              <a:t>Delenit augue duis dolore te feugait nulla facilisi. Nam liber tempor cum soluta nobis eleifend option congue nihil imperdiet doming id quod mazim</a:t>
            </a:r>
          </a:p>
        </p:txBody>
      </p:sp>
      <p:sp>
        <p:nvSpPr>
          <p:cNvPr id="48" name="Delenit augue duis dolore te feugait nulla facilisi. Nam liber tempor cum soluta nobis eleifend option congue nihil imperdiet doming id quod mazim"/>
          <p:cNvSpPr txBox="1">
            <a:spLocks noGrp="1"/>
          </p:cNvSpPr>
          <p:nvPr>
            <p:ph type="body" sz="quarter" idx="24"/>
          </p:nvPr>
        </p:nvSpPr>
        <p:spPr>
          <a:xfrm>
            <a:off x="6325877" y="9652901"/>
            <a:ext cx="4838528" cy="1304645"/>
          </a:xfrm>
          <a:prstGeom prst="rect">
            <a:avLst/>
          </a:prstGeom>
        </p:spPr>
        <p:txBody>
          <a:bodyPr>
            <a:spAutoFit/>
          </a:bodyPr>
          <a:lstStyle>
            <a:lvl1pPr marL="0" indent="0" algn="ctr">
              <a:spcBef>
                <a:spcPts val="0"/>
              </a:spcBef>
              <a:buSzTx/>
              <a:buNone/>
              <a:defRPr sz="1800">
                <a:solidFill>
                  <a:srgbClr val="4F7671"/>
                </a:solidFill>
                <a:latin typeface="Helvetica Neue Medium"/>
                <a:ea typeface="Helvetica Neue Medium"/>
                <a:cs typeface="Helvetica Neue Medium"/>
                <a:sym typeface="Helvetica Neue Medium"/>
              </a:defRPr>
            </a:lvl1pPr>
          </a:lstStyle>
          <a:p>
            <a:r>
              <a:t>Delenit augue duis dolore te feugait nulla facilisi. Nam liber tempor cum soluta nobis eleifend option congue nihil imperdiet doming id quod mazim</a:t>
            </a:r>
          </a:p>
        </p:txBody>
      </p:sp>
      <p:sp>
        <p:nvSpPr>
          <p:cNvPr id="49" name="Delenit augue duis dolore te feugait nulla facilisi. Nam liber tempor cum soluta nobis eleifend option congue nihil imperdiet doming id quod mazim"/>
          <p:cNvSpPr txBox="1">
            <a:spLocks noGrp="1"/>
          </p:cNvSpPr>
          <p:nvPr>
            <p:ph type="body" sz="quarter" idx="25"/>
          </p:nvPr>
        </p:nvSpPr>
        <p:spPr>
          <a:xfrm>
            <a:off x="13219596" y="9652901"/>
            <a:ext cx="4838528" cy="1304645"/>
          </a:xfrm>
          <a:prstGeom prst="rect">
            <a:avLst/>
          </a:prstGeom>
        </p:spPr>
        <p:txBody>
          <a:bodyPr>
            <a:spAutoFit/>
          </a:bodyPr>
          <a:lstStyle>
            <a:lvl1pPr marL="0" indent="0" algn="ctr">
              <a:spcBef>
                <a:spcPts val="0"/>
              </a:spcBef>
              <a:buSzTx/>
              <a:buNone/>
              <a:defRPr sz="1800">
                <a:solidFill>
                  <a:srgbClr val="4F7671"/>
                </a:solidFill>
                <a:latin typeface="Helvetica Neue Medium"/>
                <a:ea typeface="Helvetica Neue Medium"/>
                <a:cs typeface="Helvetica Neue Medium"/>
                <a:sym typeface="Helvetica Neue Medium"/>
              </a:defRPr>
            </a:lvl1pPr>
          </a:lstStyle>
          <a:p>
            <a:r>
              <a:t>Delenit augue duis dolore te feugait nulla facilisi. Nam liber tempor cum soluta nobis eleifend option congue nihil imperdiet doming id quod mazim</a:t>
            </a:r>
          </a:p>
        </p:txBody>
      </p:sp>
      <p:sp>
        <p:nvSpPr>
          <p:cNvPr id="50" name="Círculo"/>
          <p:cNvSpPr/>
          <p:nvPr/>
        </p:nvSpPr>
        <p:spPr>
          <a:xfrm>
            <a:off x="6084093" y="5668509"/>
            <a:ext cx="910039" cy="910039"/>
          </a:xfrm>
          <a:prstGeom prst="ellipse">
            <a:avLst/>
          </a:prstGeom>
          <a:solidFill>
            <a:srgbClr val="676A6D"/>
          </a:solidFill>
          <a:ln w="12700">
            <a:miter lim="400000"/>
          </a:ln>
        </p:spPr>
        <p:txBody>
          <a:bodyPr lIns="71437" tIns="71437" rIns="71437" bIns="71437" anchor="ctr"/>
          <a:lstStyle/>
          <a:p>
            <a:pPr>
              <a:defRPr sz="3200">
                <a:solidFill>
                  <a:srgbClr val="FFFFFF"/>
                </a:solidFill>
              </a:defRPr>
            </a:pPr>
            <a:endParaRPr/>
          </a:p>
        </p:txBody>
      </p:sp>
      <p:sp>
        <p:nvSpPr>
          <p:cNvPr id="51" name="1"/>
          <p:cNvSpPr txBox="1">
            <a:spLocks noGrp="1"/>
          </p:cNvSpPr>
          <p:nvPr>
            <p:ph type="body" sz="quarter" idx="26"/>
          </p:nvPr>
        </p:nvSpPr>
        <p:spPr>
          <a:xfrm>
            <a:off x="6313039" y="5718118"/>
            <a:ext cx="452147" cy="775103"/>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1</a:t>
            </a:r>
          </a:p>
        </p:txBody>
      </p:sp>
      <p:sp>
        <p:nvSpPr>
          <p:cNvPr id="52" name="Círculo"/>
          <p:cNvSpPr/>
          <p:nvPr/>
        </p:nvSpPr>
        <p:spPr>
          <a:xfrm>
            <a:off x="12965906" y="5668509"/>
            <a:ext cx="910039" cy="910039"/>
          </a:xfrm>
          <a:prstGeom prst="ellipse">
            <a:avLst/>
          </a:prstGeom>
          <a:solidFill>
            <a:srgbClr val="676A6D"/>
          </a:solidFill>
          <a:ln w="12700">
            <a:miter lim="400000"/>
          </a:ln>
        </p:spPr>
        <p:txBody>
          <a:bodyPr lIns="71437" tIns="71437" rIns="71437" bIns="71437" anchor="ctr"/>
          <a:lstStyle/>
          <a:p>
            <a:pPr>
              <a:defRPr sz="3200">
                <a:solidFill>
                  <a:srgbClr val="FFFFFF"/>
                </a:solidFill>
              </a:defRPr>
            </a:pPr>
            <a:endParaRPr/>
          </a:p>
        </p:txBody>
      </p:sp>
      <p:sp>
        <p:nvSpPr>
          <p:cNvPr id="53" name="2"/>
          <p:cNvSpPr txBox="1">
            <a:spLocks noGrp="1"/>
          </p:cNvSpPr>
          <p:nvPr>
            <p:ph type="body" sz="quarter" idx="27"/>
          </p:nvPr>
        </p:nvSpPr>
        <p:spPr>
          <a:xfrm>
            <a:off x="13212711" y="5718118"/>
            <a:ext cx="452147" cy="775103"/>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2</a:t>
            </a:r>
          </a:p>
        </p:txBody>
      </p:sp>
      <p:sp>
        <p:nvSpPr>
          <p:cNvPr id="54" name="Círculo"/>
          <p:cNvSpPr/>
          <p:nvPr/>
        </p:nvSpPr>
        <p:spPr>
          <a:xfrm>
            <a:off x="6084093" y="11254988"/>
            <a:ext cx="910039" cy="910039"/>
          </a:xfrm>
          <a:prstGeom prst="ellipse">
            <a:avLst/>
          </a:prstGeom>
          <a:solidFill>
            <a:srgbClr val="676A6D"/>
          </a:solidFill>
          <a:ln w="12700">
            <a:miter lim="400000"/>
          </a:ln>
        </p:spPr>
        <p:txBody>
          <a:bodyPr lIns="71437" tIns="71437" rIns="71437" bIns="71437" anchor="ctr"/>
          <a:lstStyle/>
          <a:p>
            <a:pPr>
              <a:defRPr sz="3200">
                <a:solidFill>
                  <a:srgbClr val="FFFFFF"/>
                </a:solidFill>
              </a:defRPr>
            </a:pPr>
            <a:endParaRPr/>
          </a:p>
        </p:txBody>
      </p:sp>
      <p:sp>
        <p:nvSpPr>
          <p:cNvPr id="55" name="3"/>
          <p:cNvSpPr txBox="1">
            <a:spLocks noGrp="1"/>
          </p:cNvSpPr>
          <p:nvPr>
            <p:ph type="body" sz="quarter" idx="28"/>
          </p:nvPr>
        </p:nvSpPr>
        <p:spPr>
          <a:xfrm>
            <a:off x="6313039" y="11322454"/>
            <a:ext cx="452147" cy="775104"/>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3</a:t>
            </a:r>
          </a:p>
        </p:txBody>
      </p:sp>
      <p:sp>
        <p:nvSpPr>
          <p:cNvPr id="56" name="Círculo"/>
          <p:cNvSpPr/>
          <p:nvPr/>
        </p:nvSpPr>
        <p:spPr>
          <a:xfrm>
            <a:off x="12965906" y="11254988"/>
            <a:ext cx="910039" cy="910038"/>
          </a:xfrm>
          <a:prstGeom prst="ellipse">
            <a:avLst/>
          </a:prstGeom>
          <a:solidFill>
            <a:srgbClr val="676A6D"/>
          </a:solidFill>
          <a:ln w="12700">
            <a:miter lim="400000"/>
          </a:ln>
        </p:spPr>
        <p:txBody>
          <a:bodyPr lIns="71437" tIns="71437" rIns="71437" bIns="71437" anchor="ctr"/>
          <a:lstStyle/>
          <a:p>
            <a:pPr>
              <a:defRPr sz="3200">
                <a:solidFill>
                  <a:srgbClr val="FFFFFF"/>
                </a:solidFill>
              </a:defRPr>
            </a:pPr>
            <a:endParaRPr/>
          </a:p>
        </p:txBody>
      </p:sp>
      <p:sp>
        <p:nvSpPr>
          <p:cNvPr id="57" name="4"/>
          <p:cNvSpPr txBox="1">
            <a:spLocks noGrp="1"/>
          </p:cNvSpPr>
          <p:nvPr>
            <p:ph type="body" sz="quarter" idx="29"/>
          </p:nvPr>
        </p:nvSpPr>
        <p:spPr>
          <a:xfrm>
            <a:off x="13194852" y="11322454"/>
            <a:ext cx="452146" cy="775104"/>
          </a:xfrm>
          <a:prstGeom prst="rect">
            <a:avLst/>
          </a:prstGeom>
        </p:spPr>
        <p:txBody>
          <a:bodyPr wrap="none">
            <a:spAutoFit/>
          </a:bodyPr>
          <a:lstStyle>
            <a:lvl1pPr marL="0" indent="0" algn="ctr">
              <a:spcBef>
                <a:spcPts val="0"/>
              </a:spcBef>
              <a:buSzTx/>
              <a:buNone/>
              <a:defRPr sz="4200">
                <a:solidFill>
                  <a:srgbClr val="FFFFFF"/>
                </a:solidFill>
                <a:latin typeface="Helvetica Neue Light"/>
                <a:ea typeface="Helvetica Neue Light"/>
                <a:cs typeface="Helvetica Neue Light"/>
                <a:sym typeface="Helvetica Neue Light"/>
              </a:defRPr>
            </a:lvl1pPr>
          </a:lstStyle>
          <a:p>
            <a:r>
              <a:t>4</a:t>
            </a:r>
          </a:p>
        </p:txBody>
      </p:sp>
      <p:sp>
        <p:nvSpPr>
          <p:cNvPr id="58" name="Ut wisi enim ad minim veniam, quis nostrud exerci tation ullamcorper suscipit lobortis nisl ut aliquip ex ea commodo consequat."/>
          <p:cNvSpPr txBox="1">
            <a:spLocks noGrp="1"/>
          </p:cNvSpPr>
          <p:nvPr>
            <p:ph type="body" sz="quarter" idx="30"/>
          </p:nvPr>
        </p:nvSpPr>
        <p:spPr>
          <a:xfrm>
            <a:off x="5077216" y="3309298"/>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59" name="Número de diapositiva"/>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ntact">
    <p:spTree>
      <p:nvGrpSpPr>
        <p:cNvPr id="1" name=""/>
        <p:cNvGrpSpPr/>
        <p:nvPr/>
      </p:nvGrpSpPr>
      <p:grpSpPr>
        <a:xfrm>
          <a:off x="0" y="0"/>
          <a:ext cx="0" cy="0"/>
          <a:chOff x="0" y="0"/>
          <a:chExt cx="0" cy="0"/>
        </a:xfrm>
      </p:grpSpPr>
      <p:sp>
        <p:nvSpPr>
          <p:cNvPr id="635" name="Imagen"/>
          <p:cNvSpPr>
            <a:spLocks noGrp="1"/>
          </p:cNvSpPr>
          <p:nvPr>
            <p:ph type="pic" idx="21"/>
          </p:nvPr>
        </p:nvSpPr>
        <p:spPr>
          <a:xfrm>
            <a:off x="-30277" y="-1008599"/>
            <a:ext cx="24418590" cy="16272700"/>
          </a:xfrm>
          <a:prstGeom prst="rect">
            <a:avLst/>
          </a:prstGeom>
        </p:spPr>
        <p:txBody>
          <a:bodyPr lIns="91439" tIns="45719" rIns="91439" bIns="45719" anchor="t">
            <a:noAutofit/>
          </a:bodyPr>
          <a:lstStyle/>
          <a:p>
            <a:endParaRPr/>
          </a:p>
        </p:txBody>
      </p:sp>
      <p:sp>
        <p:nvSpPr>
          <p:cNvPr id="636" name="Lectores Legere"/>
          <p:cNvSpPr txBox="1">
            <a:spLocks noGrp="1"/>
          </p:cNvSpPr>
          <p:nvPr>
            <p:ph type="body" sz="quarter" idx="22"/>
          </p:nvPr>
        </p:nvSpPr>
        <p:spPr>
          <a:xfrm>
            <a:off x="4495101" y="2441342"/>
            <a:ext cx="15393798" cy="2721850"/>
          </a:xfrm>
          <a:prstGeom prst="rect">
            <a:avLst/>
          </a:prstGeom>
        </p:spPr>
        <p:txBody>
          <a:bodyPr wrap="none">
            <a:spAutoFit/>
          </a:bodyPr>
          <a:lstStyle/>
          <a:p>
            <a:pPr marL="0" indent="0" algn="ctr">
              <a:spcBef>
                <a:spcPts val="0"/>
              </a:spcBef>
              <a:buSzTx/>
              <a:buNone/>
              <a:defRPr sz="17000">
                <a:solidFill>
                  <a:srgbClr val="292B2C"/>
                </a:solidFill>
                <a:latin typeface="Helvetica Neue UltraLight"/>
                <a:ea typeface="Helvetica Neue UltraLight"/>
                <a:cs typeface="Helvetica Neue UltraLight"/>
                <a:sym typeface="Helvetica Neue UltraLight"/>
              </a:defRPr>
            </a:pPr>
            <a:r>
              <a:rPr>
                <a:latin typeface="Helvetica Neue Medium"/>
                <a:ea typeface="Helvetica Neue Medium"/>
                <a:cs typeface="Helvetica Neue Medium"/>
                <a:sym typeface="Helvetica Neue Medium"/>
              </a:rPr>
              <a:t>Lectores</a:t>
            </a:r>
            <a:r>
              <a:t> Legere</a:t>
            </a:r>
          </a:p>
        </p:txBody>
      </p:sp>
      <p:sp>
        <p:nvSpPr>
          <p:cNvPr id="637" name="Círculo"/>
          <p:cNvSpPr/>
          <p:nvPr/>
        </p:nvSpPr>
        <p:spPr>
          <a:xfrm>
            <a:off x="18970237" y="950804"/>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638" name="Línea"/>
          <p:cNvSpPr/>
          <p:nvPr/>
        </p:nvSpPr>
        <p:spPr>
          <a:xfrm rot="744630">
            <a:off x="19104709" y="1121631"/>
            <a:ext cx="413016" cy="335811"/>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sp>
        <p:nvSpPr>
          <p:cNvPr id="639" name="Company name"/>
          <p:cNvSpPr txBox="1">
            <a:spLocks noGrp="1"/>
          </p:cNvSpPr>
          <p:nvPr>
            <p:ph type="body" sz="quarter" idx="23"/>
          </p:nvPr>
        </p:nvSpPr>
        <p:spPr>
          <a:xfrm>
            <a:off x="17408579" y="1851073"/>
            <a:ext cx="2318436" cy="502641"/>
          </a:xfrm>
          <a:prstGeom prst="rect">
            <a:avLst/>
          </a:prstGeom>
        </p:spPr>
        <p:txBody>
          <a:bodyPr wrap="none">
            <a:spAutoFit/>
          </a:bodyPr>
          <a:lstStyle>
            <a:lvl1pPr marL="0" indent="0" algn="ctr">
              <a:spcBef>
                <a:spcPts val="0"/>
              </a:spcBef>
              <a:buSzTx/>
              <a:buNone/>
              <a:defRPr sz="2400">
                <a:solidFill>
                  <a:srgbClr val="4F7671"/>
                </a:solidFill>
                <a:latin typeface="+mj-lt"/>
                <a:ea typeface="+mj-ea"/>
                <a:cs typeface="+mj-cs"/>
                <a:sym typeface="Helvetica Neue"/>
              </a:defRPr>
            </a:lvl1pPr>
          </a:lstStyle>
          <a:p>
            <a:r>
              <a:t>Company name</a:t>
            </a:r>
          </a:p>
        </p:txBody>
      </p:sp>
      <p:sp>
        <p:nvSpPr>
          <p:cNvPr id="640" name="Company name,  5647 Street Address, Country"/>
          <p:cNvSpPr txBox="1">
            <a:spLocks noGrp="1"/>
          </p:cNvSpPr>
          <p:nvPr>
            <p:ph type="body" sz="quarter" idx="24"/>
          </p:nvPr>
        </p:nvSpPr>
        <p:spPr>
          <a:xfrm>
            <a:off x="5111671" y="5190384"/>
            <a:ext cx="14160659" cy="502642"/>
          </a:xfrm>
          <a:prstGeom prst="rect">
            <a:avLst/>
          </a:prstGeom>
        </p:spPr>
        <p:txBody>
          <a:bodyPr>
            <a:spAutoFit/>
          </a:bodyPr>
          <a:lstStyle>
            <a:lvl1pPr marL="0" indent="0" algn="ctr">
              <a:spcBef>
                <a:spcPts val="0"/>
              </a:spcBef>
              <a:buSzTx/>
              <a:buNone/>
              <a:defRPr sz="2400">
                <a:solidFill>
                  <a:srgbClr val="292B2C"/>
                </a:solidFill>
                <a:latin typeface="+mj-lt"/>
                <a:ea typeface="+mj-ea"/>
                <a:cs typeface="+mj-cs"/>
                <a:sym typeface="Helvetica Neue"/>
              </a:defRPr>
            </a:lvl1pPr>
          </a:lstStyle>
          <a:p>
            <a:r>
              <a:t>Company name,  5647 Street Address, Country</a:t>
            </a:r>
          </a:p>
        </p:txBody>
      </p:sp>
      <p:sp>
        <p:nvSpPr>
          <p:cNvPr id="641" name="youremail@myemail.com"/>
          <p:cNvSpPr txBox="1">
            <a:spLocks noGrp="1"/>
          </p:cNvSpPr>
          <p:nvPr>
            <p:ph type="body" sz="quarter" idx="25"/>
          </p:nvPr>
        </p:nvSpPr>
        <p:spPr>
          <a:xfrm>
            <a:off x="8882550" y="5839071"/>
            <a:ext cx="4281135" cy="477953"/>
          </a:xfrm>
          <a:prstGeom prst="rect">
            <a:avLst/>
          </a:prstGeom>
        </p:spPr>
        <p:txBody>
          <a:bodyPr>
            <a:spAutoFit/>
          </a:bodyPr>
          <a:lstStyle>
            <a:lvl1pPr marL="0" indent="0">
              <a:spcBef>
                <a:spcPts val="0"/>
              </a:spcBef>
              <a:buSzTx/>
              <a:buNone/>
              <a:defRPr sz="2200" u="sng">
                <a:latin typeface="+mj-lt"/>
                <a:ea typeface="+mj-ea"/>
                <a:cs typeface="+mj-cs"/>
                <a:sym typeface="Helvetica Neue"/>
                <a:hlinkClick r:id="rId2"/>
              </a:defRPr>
            </a:lvl1pPr>
          </a:lstStyle>
          <a:p>
            <a:pPr>
              <a:defRPr u="none"/>
            </a:pPr>
            <a:r>
              <a:rPr u="sng">
                <a:hlinkClick r:id="rId2"/>
              </a:rPr>
              <a:t>youremail@myemail.com</a:t>
            </a:r>
          </a:p>
        </p:txBody>
      </p:sp>
      <p:sp>
        <p:nvSpPr>
          <p:cNvPr id="642" name="1(355)979 68 76"/>
          <p:cNvSpPr txBox="1">
            <a:spLocks noGrp="1"/>
          </p:cNvSpPr>
          <p:nvPr>
            <p:ph type="body" sz="quarter" idx="26"/>
          </p:nvPr>
        </p:nvSpPr>
        <p:spPr>
          <a:xfrm>
            <a:off x="14259858" y="5818172"/>
            <a:ext cx="3000097" cy="477953"/>
          </a:xfrm>
          <a:prstGeom prst="rect">
            <a:avLst/>
          </a:prstGeom>
        </p:spPr>
        <p:txBody>
          <a:bodyPr>
            <a:spAutoFit/>
          </a:bodyPr>
          <a:lstStyle>
            <a:lvl1pPr marL="0" indent="0">
              <a:spcBef>
                <a:spcPts val="0"/>
              </a:spcBef>
              <a:buSzTx/>
              <a:buNone/>
              <a:defRPr sz="2200">
                <a:latin typeface="+mj-lt"/>
                <a:ea typeface="+mj-ea"/>
                <a:cs typeface="+mj-cs"/>
                <a:sym typeface="Helvetica Neue"/>
              </a:defRPr>
            </a:lvl1pPr>
          </a:lstStyle>
          <a:p>
            <a:r>
              <a:t>1(355)979 68 76</a:t>
            </a:r>
          </a:p>
        </p:txBody>
      </p:sp>
      <p:sp>
        <p:nvSpPr>
          <p:cNvPr id="643" name="Phone:"/>
          <p:cNvSpPr txBox="1">
            <a:spLocks noGrp="1"/>
          </p:cNvSpPr>
          <p:nvPr>
            <p:ph type="body" sz="quarter" idx="27"/>
          </p:nvPr>
        </p:nvSpPr>
        <p:spPr>
          <a:xfrm>
            <a:off x="13015655" y="5746501"/>
            <a:ext cx="1500188" cy="571501"/>
          </a:xfrm>
          <a:prstGeom prst="rect">
            <a:avLst/>
          </a:prstGeom>
        </p:spPr>
        <p:txBody>
          <a:bodyPr>
            <a:spAutoFit/>
          </a:bodyPr>
          <a:lstStyle>
            <a:lvl1pPr marL="0" indent="0">
              <a:spcBef>
                <a:spcPts val="0"/>
              </a:spcBef>
              <a:buSzTx/>
              <a:buNone/>
              <a:defRPr sz="2800">
                <a:latin typeface="+mj-lt"/>
                <a:ea typeface="+mj-ea"/>
                <a:cs typeface="+mj-cs"/>
                <a:sym typeface="Helvetica Neue"/>
              </a:defRPr>
            </a:lvl1pPr>
          </a:lstStyle>
          <a:p>
            <a:r>
              <a:t>Phone:</a:t>
            </a:r>
          </a:p>
        </p:txBody>
      </p:sp>
      <p:sp>
        <p:nvSpPr>
          <p:cNvPr id="644" name="Email:"/>
          <p:cNvSpPr txBox="1">
            <a:spLocks noGrp="1"/>
          </p:cNvSpPr>
          <p:nvPr>
            <p:ph type="body" sz="quarter" idx="28"/>
          </p:nvPr>
        </p:nvSpPr>
        <p:spPr>
          <a:xfrm>
            <a:off x="7731264" y="5792297"/>
            <a:ext cx="1500189" cy="571501"/>
          </a:xfrm>
          <a:prstGeom prst="rect">
            <a:avLst/>
          </a:prstGeom>
        </p:spPr>
        <p:txBody>
          <a:bodyPr>
            <a:spAutoFit/>
          </a:bodyPr>
          <a:lstStyle>
            <a:lvl1pPr marL="0" indent="0">
              <a:spcBef>
                <a:spcPts val="0"/>
              </a:spcBef>
              <a:buSzTx/>
              <a:buNone/>
              <a:defRPr sz="2800">
                <a:latin typeface="+mj-lt"/>
                <a:ea typeface="+mj-ea"/>
                <a:cs typeface="+mj-cs"/>
                <a:sym typeface="Helvetica Neue"/>
              </a:defRPr>
            </a:lvl1pPr>
          </a:lstStyle>
          <a:p>
            <a:r>
              <a:t>Email:</a:t>
            </a:r>
          </a:p>
        </p:txBody>
      </p:sp>
      <p:sp>
        <p:nvSpPr>
          <p:cNvPr id="645" name="Claritas est etiam processus dynamicus, qui sequitur mutationem consuetudium lectorum. Mirum est notare quam littera gothica"/>
          <p:cNvSpPr txBox="1">
            <a:spLocks noGrp="1"/>
          </p:cNvSpPr>
          <p:nvPr>
            <p:ph type="body" sz="quarter" idx="29"/>
          </p:nvPr>
        </p:nvSpPr>
        <p:spPr>
          <a:xfrm>
            <a:off x="7913368" y="6474898"/>
            <a:ext cx="8557264" cy="695045"/>
          </a:xfrm>
          <a:prstGeom prst="rect">
            <a:avLst/>
          </a:prstGeom>
        </p:spPr>
        <p:txBody>
          <a:bodyPr>
            <a:spAutoFit/>
          </a:bodyPr>
          <a:lstStyle>
            <a:lvl1pPr marL="0" indent="0" algn="ctr">
              <a:spcBef>
                <a:spcPts val="0"/>
              </a:spcBef>
              <a:buSzTx/>
              <a:buNone/>
              <a:defRPr sz="1800">
                <a:latin typeface="Helvetica Neue Thin"/>
                <a:ea typeface="Helvetica Neue Thin"/>
                <a:cs typeface="Helvetica Neue Thin"/>
                <a:sym typeface="Helvetica Neue Thin"/>
              </a:defRPr>
            </a:lvl1pPr>
          </a:lstStyle>
          <a:p>
            <a:r>
              <a:t>Claritas est etiam processus dynamicus, qui sequitur mutationem consuetudium lectorum. Mirum est notare quam littera gothica</a:t>
            </a:r>
          </a:p>
        </p:txBody>
      </p:sp>
      <p:sp>
        <p:nvSpPr>
          <p:cNvPr id="64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3F3A3E"/>
        </a:solidFill>
        <a:effectLst/>
      </p:bgPr>
    </p:bg>
    <p:spTree>
      <p:nvGrpSpPr>
        <p:cNvPr id="1" name=""/>
        <p:cNvGrpSpPr/>
        <p:nvPr/>
      </p:nvGrpSpPr>
      <p:grpSpPr>
        <a:xfrm>
          <a:off x="0" y="0"/>
          <a:ext cx="0" cy="0"/>
          <a:chOff x="0" y="0"/>
          <a:chExt cx="0" cy="0"/>
        </a:xfrm>
      </p:grpSpPr>
      <p:sp>
        <p:nvSpPr>
          <p:cNvPr id="653" name="Número de diapositiva"/>
          <p:cNvSpPr txBox="1">
            <a:spLocks noGrp="1"/>
          </p:cNvSpPr>
          <p:nvPr>
            <p:ph type="sldNum" sz="quarter" idx="2"/>
          </p:nvPr>
        </p:nvSpPr>
        <p:spPr>
          <a:xfrm>
            <a:off x="11952882" y="13038931"/>
            <a:ext cx="460376" cy="498476"/>
          </a:xfrm>
          <a:prstGeom prst="rect">
            <a:avLst/>
          </a:prstGeom>
        </p:spPr>
        <p:txBody>
          <a:bodyPr anchor="b"/>
          <a:lstStyle>
            <a:lvl1pPr>
              <a:defRPr>
                <a:latin typeface="Gill Sans"/>
                <a:ea typeface="Gill Sans"/>
                <a:cs typeface="Gill Sans"/>
                <a:sym typeface="Gill Sans"/>
              </a:defRPr>
            </a:lvl1pPr>
          </a:lstStyle>
          <a:p>
            <a:fld id="{86CB4B4D-7CA3-9044-876B-883B54F8677D}" type="slidenum">
              <a:t>‹Nº›</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ítulo y texto grande 2">
    <p:bg>
      <p:bgPr>
        <a:solidFill>
          <a:srgbClr val="3F3A3E"/>
        </a:solidFill>
        <a:effectLst/>
      </p:bgPr>
    </p:bg>
    <p:spTree>
      <p:nvGrpSpPr>
        <p:cNvPr id="1" name=""/>
        <p:cNvGrpSpPr/>
        <p:nvPr/>
      </p:nvGrpSpPr>
      <p:grpSpPr>
        <a:xfrm>
          <a:off x="0" y="0"/>
          <a:ext cx="0" cy="0"/>
          <a:chOff x="0" y="0"/>
          <a:chExt cx="0" cy="0"/>
        </a:xfrm>
      </p:grpSpPr>
      <p:grpSp>
        <p:nvGrpSpPr>
          <p:cNvPr id="663" name="Agrupar"/>
          <p:cNvGrpSpPr/>
          <p:nvPr/>
        </p:nvGrpSpPr>
        <p:grpSpPr>
          <a:xfrm rot="21570848">
            <a:off x="1011405" y="698582"/>
            <a:ext cx="22739071" cy="12761667"/>
            <a:chOff x="0" y="0"/>
            <a:chExt cx="22739069" cy="12761665"/>
          </a:xfrm>
        </p:grpSpPr>
        <p:sp>
          <p:nvSpPr>
            <p:cNvPr id="660" name="Rectángulo"/>
            <p:cNvSpPr/>
            <p:nvPr/>
          </p:nvSpPr>
          <p:spPr>
            <a:xfrm>
              <a:off x="0" y="0"/>
              <a:ext cx="22739070" cy="12761666"/>
            </a:xfrm>
            <a:prstGeom prst="rect">
              <a:avLst/>
            </a:prstGeom>
            <a:gradFill flip="none" rotWithShape="1">
              <a:gsLst>
                <a:gs pos="0">
                  <a:srgbClr val="FAF3EA"/>
                </a:gs>
                <a:gs pos="100000">
                  <a:srgbClr val="F0E9E2"/>
                </a:gs>
              </a:gsLst>
              <a:lin ang="5700000" scaled="0"/>
            </a:gradFill>
            <a:ln w="12700" cap="flat">
              <a:noFill/>
              <a:miter lim="400000"/>
            </a:ln>
            <a:effectLst>
              <a:outerShdw blurRad="88900" dist="88900" rotWithShape="0">
                <a:srgbClr val="1F1626">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1" name="Óvalo"/>
            <p:cNvSpPr/>
            <p:nvPr/>
          </p:nvSpPr>
          <p:spPr>
            <a:xfrm>
              <a:off x="21787074" y="240408"/>
              <a:ext cx="571198" cy="420715"/>
            </a:xfrm>
            <a:prstGeom prst="ellipse">
              <a:avLst/>
            </a:prstGeom>
            <a:gradFill flip="none" rotWithShape="1">
              <a:gsLst>
                <a:gs pos="0">
                  <a:srgbClr val="2F2C2F"/>
                </a:gs>
                <a:gs pos="100000">
                  <a:srgbClr val="000000"/>
                </a:gs>
              </a:gsLst>
              <a:lin ang="3360000" scaled="0"/>
            </a:gradFill>
            <a:ln w="12700" cap="flat">
              <a:solidFill>
                <a:srgbClr val="000000"/>
              </a:solidFill>
              <a:prstDash val="solid"/>
              <a:miter lim="400000"/>
            </a:ln>
            <a:effectLst>
              <a:outerShdw blurRad="50800" dist="63500" dir="2460000" rotWithShape="0">
                <a:srgbClr val="FFFFFF">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2" name="Óvalo"/>
            <p:cNvSpPr/>
            <p:nvPr/>
          </p:nvSpPr>
          <p:spPr>
            <a:xfrm>
              <a:off x="380797" y="240408"/>
              <a:ext cx="571198" cy="420715"/>
            </a:xfrm>
            <a:prstGeom prst="ellipse">
              <a:avLst/>
            </a:prstGeom>
            <a:gradFill flip="none" rotWithShape="1">
              <a:gsLst>
                <a:gs pos="0">
                  <a:srgbClr val="2F2C2F"/>
                </a:gs>
                <a:gs pos="100000">
                  <a:srgbClr val="000000"/>
                </a:gs>
              </a:gsLst>
              <a:lin ang="3360000" scaled="0"/>
            </a:gradFill>
            <a:ln w="12700" cap="flat">
              <a:solidFill>
                <a:srgbClr val="000000"/>
              </a:solidFill>
              <a:prstDash val="solid"/>
              <a:miter lim="400000"/>
            </a:ln>
            <a:effectLst>
              <a:outerShdw blurRad="50800" dist="63500" dir="2460000" rotWithShape="0">
                <a:srgbClr val="FFFFFF">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664" name="Rectángulo"/>
          <p:cNvSpPr/>
          <p:nvPr/>
        </p:nvSpPr>
        <p:spPr>
          <a:xfrm>
            <a:off x="605975" y="552967"/>
            <a:ext cx="22830834" cy="12610066"/>
          </a:xfrm>
          <a:prstGeom prst="rect">
            <a:avLst/>
          </a:prstGeom>
          <a:gradFill>
            <a:gsLst>
              <a:gs pos="0">
                <a:srgbClr val="FAF3EA"/>
              </a:gs>
              <a:gs pos="100000">
                <a:srgbClr val="F0E9E2"/>
              </a:gs>
            </a:gsLst>
            <a:lin ang="5700000"/>
          </a:gradFill>
          <a:ln w="12700">
            <a:solidFill>
              <a:srgbClr val="DCDEE0"/>
            </a:solidFill>
            <a:miter lim="400000"/>
          </a:ln>
          <a:effectLst>
            <a:outerShdw blurRad="88900" dist="88900" dir="3900000" rotWithShape="0">
              <a:srgbClr val="1F1626">
                <a:alpha val="50000"/>
              </a:srgbClr>
            </a:outerShdw>
          </a:effectLst>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5" name="Clipboard"/>
          <p:cNvSpPr txBox="1">
            <a:spLocks noGrp="1"/>
          </p:cNvSpPr>
          <p:nvPr>
            <p:ph type="body" sz="quarter" idx="21"/>
          </p:nvPr>
        </p:nvSpPr>
        <p:spPr>
          <a:xfrm>
            <a:off x="1001350" y="654240"/>
            <a:ext cx="5676604" cy="2039839"/>
          </a:xfrm>
          <a:prstGeom prst="rect">
            <a:avLst/>
          </a:prstGeom>
        </p:spPr>
        <p:txBody>
          <a:bodyPr wrap="none">
            <a:spAutoFit/>
          </a:bodyPr>
          <a:lstStyle>
            <a:lvl1pPr marL="0" indent="0">
              <a:spcBef>
                <a:spcPts val="0"/>
              </a:spcBef>
              <a:buSzTx/>
              <a:buNone/>
              <a:defRPr sz="12400" cap="all">
                <a:solidFill>
                  <a:schemeClr val="accent2"/>
                </a:solidFill>
                <a:latin typeface="Futura Condensed"/>
                <a:ea typeface="Futura Condensed"/>
                <a:cs typeface="Futura Condensed"/>
                <a:sym typeface="Futura Condensed"/>
              </a:defRPr>
            </a:lvl1pPr>
          </a:lstStyle>
          <a:p>
            <a:r>
              <a:t>Clipboard</a:t>
            </a:r>
          </a:p>
        </p:txBody>
      </p:sp>
      <p:sp>
        <p:nvSpPr>
          <p:cNvPr id="666" name="Legentis in iis qui facit eorum claritatem. Investigationes demonstraverunt lectores legere me lius quod ii legunt saepius. Claritas est etiam processus dynamicus, qui sequitur mutationem consuetudium lectorum. Mirum est notare quam littera gothica, quam"/>
          <p:cNvSpPr txBox="1">
            <a:spLocks noGrp="1"/>
          </p:cNvSpPr>
          <p:nvPr>
            <p:ph type="body" sz="half" idx="22"/>
          </p:nvPr>
        </p:nvSpPr>
        <p:spPr>
          <a:xfrm>
            <a:off x="1074883" y="2799917"/>
            <a:ext cx="21893018" cy="5829173"/>
          </a:xfrm>
          <a:prstGeom prst="rect">
            <a:avLst/>
          </a:prstGeom>
        </p:spPr>
        <p:txBody>
          <a:bodyPr anchor="t">
            <a:spAutoFit/>
          </a:bodyPr>
          <a:lstStyle>
            <a:lvl1pPr marL="584199" indent="-584199">
              <a:spcBef>
                <a:spcPts val="0"/>
              </a:spcBef>
              <a:buSzPct val="100000"/>
              <a:defRPr sz="6000">
                <a:solidFill>
                  <a:srgbClr val="3F3A3E"/>
                </a:solidFill>
                <a:latin typeface="Chaloops-Regular"/>
                <a:ea typeface="Chaloops-Regular"/>
                <a:cs typeface="Chaloops-Regular"/>
                <a:sym typeface="Chaloops-Regular"/>
              </a:defRPr>
            </a:lvl1pPr>
          </a:lstStyle>
          <a:p>
            <a:r>
              <a:t>Legentis in iis qui facit eorum claritatem. Investigationes demonstraverunt lectores legere me lius quod ii legunt saepius. Claritas est etiam processus dynamicus, qui sequitur mutationem consuetudium lectorum. Mirum est notare quam littera gothica, quam nunc putamus parum claram,</a:t>
            </a:r>
          </a:p>
        </p:txBody>
      </p:sp>
      <p:sp>
        <p:nvSpPr>
          <p:cNvPr id="667" name="Número de diapositiva"/>
          <p:cNvSpPr txBox="1">
            <a:spLocks noGrp="1"/>
          </p:cNvSpPr>
          <p:nvPr>
            <p:ph type="sldNum" sz="quarter" idx="2"/>
          </p:nvPr>
        </p:nvSpPr>
        <p:spPr>
          <a:xfrm>
            <a:off x="11952882" y="13038931"/>
            <a:ext cx="460376" cy="498476"/>
          </a:xfrm>
          <a:prstGeom prst="rect">
            <a:avLst/>
          </a:prstGeom>
        </p:spPr>
        <p:txBody>
          <a:bodyPr anchor="b"/>
          <a:lstStyle>
            <a:lvl1pPr>
              <a:defRPr>
                <a:latin typeface="Gill Sans"/>
                <a:ea typeface="Gill Sans"/>
                <a:cs typeface="Gill Sans"/>
                <a:sym typeface="Gill Sans"/>
              </a:defRPr>
            </a:lvl1pPr>
          </a:lstStyle>
          <a:p>
            <a:fld id="{86CB4B4D-7CA3-9044-876B-883B54F8677D}" type="slidenum">
              <a:t>‹Nº›</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3F3A3E"/>
        </a:solidFill>
        <a:effectLst/>
      </p:bgPr>
    </p:bg>
    <p:spTree>
      <p:nvGrpSpPr>
        <p:cNvPr id="1" name=""/>
        <p:cNvGrpSpPr/>
        <p:nvPr/>
      </p:nvGrpSpPr>
      <p:grpSpPr>
        <a:xfrm>
          <a:off x="0" y="0"/>
          <a:ext cx="0" cy="0"/>
          <a:chOff x="0" y="0"/>
          <a:chExt cx="0" cy="0"/>
        </a:xfrm>
      </p:grpSpPr>
      <p:grpSp>
        <p:nvGrpSpPr>
          <p:cNvPr id="677" name="Agrupar"/>
          <p:cNvGrpSpPr/>
          <p:nvPr/>
        </p:nvGrpSpPr>
        <p:grpSpPr>
          <a:xfrm rot="21510848">
            <a:off x="1202217" y="1169789"/>
            <a:ext cx="21665625" cy="11376422"/>
            <a:chOff x="0" y="0"/>
            <a:chExt cx="21665624" cy="11376421"/>
          </a:xfrm>
        </p:grpSpPr>
        <p:sp>
          <p:nvSpPr>
            <p:cNvPr id="674" name="Rectángulo"/>
            <p:cNvSpPr/>
            <p:nvPr/>
          </p:nvSpPr>
          <p:spPr>
            <a:xfrm>
              <a:off x="0" y="0"/>
              <a:ext cx="21665625" cy="11376422"/>
            </a:xfrm>
            <a:prstGeom prst="rect">
              <a:avLst/>
            </a:prstGeom>
            <a:gradFill flip="none" rotWithShape="1">
              <a:gsLst>
                <a:gs pos="0">
                  <a:srgbClr val="FAF3EA"/>
                </a:gs>
                <a:gs pos="100000">
                  <a:srgbClr val="F0E9E2"/>
                </a:gs>
              </a:gsLst>
              <a:lin ang="5700000" scaled="0"/>
            </a:gradFill>
            <a:ln w="12700" cap="flat">
              <a:noFill/>
              <a:miter lim="400000"/>
            </a:ln>
            <a:effectLst>
              <a:outerShdw blurRad="88900" dist="88900" rotWithShape="0">
                <a:srgbClr val="1F1626">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5" name="Óvalo"/>
            <p:cNvSpPr/>
            <p:nvPr/>
          </p:nvSpPr>
          <p:spPr>
            <a:xfrm>
              <a:off x="20758571" y="214312"/>
              <a:ext cx="544233" cy="375048"/>
            </a:xfrm>
            <a:prstGeom prst="ellipse">
              <a:avLst/>
            </a:prstGeom>
            <a:gradFill flip="none" rotWithShape="1">
              <a:gsLst>
                <a:gs pos="0">
                  <a:srgbClr val="2F2C2F"/>
                </a:gs>
                <a:gs pos="100000">
                  <a:srgbClr val="000000"/>
                </a:gs>
              </a:gsLst>
              <a:lin ang="3360000" scaled="0"/>
            </a:gradFill>
            <a:ln w="12700" cap="flat">
              <a:solidFill>
                <a:srgbClr val="000000"/>
              </a:solidFill>
              <a:prstDash val="solid"/>
              <a:miter lim="400000"/>
            </a:ln>
            <a:effectLst>
              <a:outerShdw blurRad="50800" dist="63500" dir="2460000" rotWithShape="0">
                <a:srgbClr val="FFFFFF">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6" name="Óvalo"/>
            <p:cNvSpPr/>
            <p:nvPr/>
          </p:nvSpPr>
          <p:spPr>
            <a:xfrm>
              <a:off x="362821" y="214312"/>
              <a:ext cx="544233" cy="375048"/>
            </a:xfrm>
            <a:prstGeom prst="ellipse">
              <a:avLst/>
            </a:prstGeom>
            <a:gradFill flip="none" rotWithShape="1">
              <a:gsLst>
                <a:gs pos="0">
                  <a:srgbClr val="2F2C2F"/>
                </a:gs>
                <a:gs pos="100000">
                  <a:srgbClr val="000000"/>
                </a:gs>
              </a:gsLst>
              <a:lin ang="3360000" scaled="0"/>
            </a:gradFill>
            <a:ln w="12700" cap="flat">
              <a:solidFill>
                <a:srgbClr val="000000"/>
              </a:solidFill>
              <a:prstDash val="solid"/>
              <a:miter lim="400000"/>
            </a:ln>
            <a:effectLst>
              <a:outerShdw blurRad="50800" dist="63500" dir="2460000" rotWithShape="0">
                <a:srgbClr val="FFFFFF">
                  <a:alpha val="50000"/>
                </a:srgbClr>
              </a:outerShdw>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678" name="Rectángulo"/>
          <p:cNvSpPr/>
          <p:nvPr/>
        </p:nvSpPr>
        <p:spPr>
          <a:xfrm>
            <a:off x="1238955" y="1169789"/>
            <a:ext cx="21906090" cy="11376422"/>
          </a:xfrm>
          <a:prstGeom prst="rect">
            <a:avLst/>
          </a:prstGeom>
          <a:gradFill>
            <a:gsLst>
              <a:gs pos="0">
                <a:srgbClr val="FAF3EA"/>
              </a:gs>
              <a:gs pos="100000">
                <a:srgbClr val="F0E9E2"/>
              </a:gs>
            </a:gsLst>
            <a:lin ang="5700000"/>
          </a:gradFill>
          <a:ln w="12700">
            <a:solidFill>
              <a:srgbClr val="DCDEE0"/>
            </a:solidFill>
            <a:miter lim="400000"/>
          </a:ln>
          <a:effectLst>
            <a:outerShdw blurRad="88900" dist="88900" dir="3900000" rotWithShape="0">
              <a:srgbClr val="1F1626">
                <a:alpha val="50000"/>
              </a:srgbClr>
            </a:outerShdw>
          </a:effectLst>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people-2589514_1280.jpg"/>
          <p:cNvSpPr>
            <a:spLocks noGrp="1"/>
          </p:cNvSpPr>
          <p:nvPr>
            <p:ph type="pic" sz="half" idx="21"/>
          </p:nvPr>
        </p:nvSpPr>
        <p:spPr>
          <a:xfrm>
            <a:off x="6528357" y="3879048"/>
            <a:ext cx="11327286" cy="7548576"/>
          </a:xfrm>
          <a:prstGeom prst="rect">
            <a:avLst/>
          </a:prstGeom>
          <a:ln w="9525">
            <a:round/>
          </a:ln>
        </p:spPr>
        <p:txBody>
          <a:bodyPr lIns="91439" tIns="45719" rIns="91439" bIns="45719" anchor="t">
            <a:noAutofit/>
          </a:bodyPr>
          <a:lstStyle/>
          <a:p>
            <a:endParaRPr/>
          </a:p>
        </p:txBody>
      </p:sp>
      <p:sp>
        <p:nvSpPr>
          <p:cNvPr id="680" name="Clipboard"/>
          <p:cNvSpPr txBox="1">
            <a:spLocks noGrp="1"/>
          </p:cNvSpPr>
          <p:nvPr>
            <p:ph type="body" sz="quarter" idx="22"/>
          </p:nvPr>
        </p:nvSpPr>
        <p:spPr>
          <a:xfrm>
            <a:off x="9282757" y="2149243"/>
            <a:ext cx="6032798" cy="2163863"/>
          </a:xfrm>
          <a:prstGeom prst="rect">
            <a:avLst/>
          </a:prstGeom>
        </p:spPr>
        <p:txBody>
          <a:bodyPr wrap="none">
            <a:spAutoFit/>
          </a:bodyPr>
          <a:lstStyle>
            <a:lvl1pPr marL="0" indent="0" algn="ctr">
              <a:spcBef>
                <a:spcPts val="0"/>
              </a:spcBef>
              <a:buSzTx/>
              <a:buNone/>
              <a:defRPr sz="13200" cap="all">
                <a:solidFill>
                  <a:schemeClr val="accent5">
                    <a:hueOff val="-176146"/>
                    <a:satOff val="3665"/>
                    <a:lumOff val="-13986"/>
                  </a:schemeClr>
                </a:solidFill>
                <a:latin typeface="Futura Condensed"/>
                <a:ea typeface="Futura Condensed"/>
                <a:cs typeface="Futura Condensed"/>
                <a:sym typeface="Futura Condensed"/>
              </a:defRPr>
            </a:lvl1pPr>
          </a:lstStyle>
          <a:p>
            <a:r>
              <a:t>Clipboard</a:t>
            </a:r>
          </a:p>
        </p:txBody>
      </p:sp>
      <p:sp>
        <p:nvSpPr>
          <p:cNvPr id="681" name="Designed by Graphic Node"/>
          <p:cNvSpPr txBox="1">
            <a:spLocks noGrp="1"/>
          </p:cNvSpPr>
          <p:nvPr>
            <p:ph type="body" sz="quarter" idx="23"/>
          </p:nvPr>
        </p:nvSpPr>
        <p:spPr>
          <a:xfrm>
            <a:off x="7271742" y="4109061"/>
            <a:ext cx="9840516" cy="482601"/>
          </a:xfrm>
          <a:prstGeom prst="rect">
            <a:avLst/>
          </a:prstGeom>
        </p:spPr>
        <p:txBody>
          <a:bodyPr>
            <a:spAutoFit/>
          </a:bodyPr>
          <a:lstStyle>
            <a:lvl1pPr marL="0" indent="0" algn="ctr">
              <a:spcBef>
                <a:spcPts val="1400"/>
              </a:spcBef>
              <a:buSzTx/>
              <a:buNone/>
              <a:defRPr sz="2200" cap="all" spc="374">
                <a:solidFill>
                  <a:srgbClr val="3F3A3E"/>
                </a:solidFill>
                <a:latin typeface="Georgia"/>
                <a:ea typeface="Georgia"/>
                <a:cs typeface="Georgia"/>
                <a:sym typeface="Georgia"/>
              </a:defRPr>
            </a:lvl1pPr>
          </a:lstStyle>
          <a:p>
            <a:r>
              <a:t>Designed by Graphic Node</a:t>
            </a:r>
          </a:p>
        </p:txBody>
      </p:sp>
      <p:sp>
        <p:nvSpPr>
          <p:cNvPr id="682" name="Número de diapositiva"/>
          <p:cNvSpPr txBox="1">
            <a:spLocks noGrp="1"/>
          </p:cNvSpPr>
          <p:nvPr>
            <p:ph type="sldNum" sz="quarter" idx="2"/>
          </p:nvPr>
        </p:nvSpPr>
        <p:spPr>
          <a:xfrm>
            <a:off x="11952882" y="13038931"/>
            <a:ext cx="460376" cy="498476"/>
          </a:xfrm>
          <a:prstGeom prst="rect">
            <a:avLst/>
          </a:prstGeom>
        </p:spPr>
        <p:txBody>
          <a:bodyPr anchor="b"/>
          <a:lstStyle>
            <a:lvl1pPr>
              <a:defRPr>
                <a:latin typeface="Gill Sans"/>
                <a:ea typeface="Gill Sans"/>
                <a:cs typeface="Gill Sans"/>
                <a:sym typeface="Gill Sans"/>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Large">
    <p:spTree>
      <p:nvGrpSpPr>
        <p:cNvPr id="1" name=""/>
        <p:cNvGrpSpPr/>
        <p:nvPr/>
      </p:nvGrpSpPr>
      <p:grpSpPr>
        <a:xfrm>
          <a:off x="0" y="0"/>
          <a:ext cx="0" cy="0"/>
          <a:chOff x="0" y="0"/>
          <a:chExt cx="0" cy="0"/>
        </a:xfrm>
      </p:grpSpPr>
      <p:sp>
        <p:nvSpPr>
          <p:cNvPr id="66" name="Imagen"/>
          <p:cNvSpPr>
            <a:spLocks noGrp="1"/>
          </p:cNvSpPr>
          <p:nvPr>
            <p:ph type="pic" idx="21"/>
          </p:nvPr>
        </p:nvSpPr>
        <p:spPr>
          <a:xfrm>
            <a:off x="-975" y="-900136"/>
            <a:ext cx="24385950" cy="16250949"/>
          </a:xfrm>
          <a:prstGeom prst="rect">
            <a:avLst/>
          </a:prstGeom>
        </p:spPr>
        <p:txBody>
          <a:bodyPr lIns="91439" tIns="45719" rIns="91439" bIns="45719" anchor="t">
            <a:noAutofit/>
          </a:bodyPr>
          <a:lstStyle/>
          <a:p>
            <a:endParaRPr/>
          </a:p>
        </p:txBody>
      </p:sp>
      <p:sp>
        <p:nvSpPr>
          <p:cNvPr id="67" name="Rectángulo"/>
          <p:cNvSpPr>
            <a:spLocks noGrp="1"/>
          </p:cNvSpPr>
          <p:nvPr>
            <p:ph type="body" sz="quarter" idx="22"/>
          </p:nvPr>
        </p:nvSpPr>
        <p:spPr>
          <a:xfrm>
            <a:off x="6019864" y="9908754"/>
            <a:ext cx="12344271" cy="2930241"/>
          </a:xfrm>
          <a:prstGeom prst="rect">
            <a:avLst/>
          </a:prstGeom>
          <a:solidFill>
            <a:srgbClr val="4F7671">
              <a:alpha val="91000"/>
            </a:srgbClr>
          </a:solidFill>
        </p:spPr>
        <p:txBody>
          <a:bodyPr>
            <a:noAutofit/>
          </a:bodyPr>
          <a:lstStyle/>
          <a:p>
            <a:pPr marL="0" indent="0" algn="ctr">
              <a:spcBef>
                <a:spcPts val="0"/>
              </a:spcBef>
              <a:buSzTx/>
              <a:buNone/>
              <a:defRPr sz="3200">
                <a:solidFill>
                  <a:srgbClr val="FFFFFF"/>
                </a:solidFill>
              </a:defRPr>
            </a:pPr>
            <a:endParaRPr/>
          </a:p>
        </p:txBody>
      </p:sp>
      <p:sp>
        <p:nvSpPr>
          <p:cNvPr id="68" name="Accumsan et iusto odio dignissim qui blandit praesent luptatum zzril delenit augue duis dolore te feugait nulla facilisi. Nam liber tempor cum soluta nobis eleifend option congue nihil imperdiet doming id quod mazim placerat facer possim assum."/>
          <p:cNvSpPr txBox="1">
            <a:spLocks noGrp="1"/>
          </p:cNvSpPr>
          <p:nvPr>
            <p:ph type="body" sz="quarter" idx="23"/>
          </p:nvPr>
        </p:nvSpPr>
        <p:spPr>
          <a:xfrm>
            <a:off x="6722038" y="10494426"/>
            <a:ext cx="10939925" cy="1758898"/>
          </a:xfrm>
          <a:prstGeom prst="rect">
            <a:avLst/>
          </a:prstGeom>
        </p:spPr>
        <p:txBody>
          <a:bodyPr>
            <a:spAutoFit/>
          </a:bodyPr>
          <a:lstStyle>
            <a:lvl1pPr marL="0" indent="0">
              <a:spcBef>
                <a:spcPts val="0"/>
              </a:spcBef>
              <a:buSzTx/>
              <a:buNone/>
              <a:defRPr sz="2600">
                <a:solidFill>
                  <a:srgbClr val="FFFFFF"/>
                </a:solidFill>
                <a:latin typeface="Helvetica Neue Medium"/>
                <a:ea typeface="Helvetica Neue Medium"/>
                <a:cs typeface="Helvetica Neue Medium"/>
                <a:sym typeface="Helvetica Neue Medium"/>
              </a:defRPr>
            </a:lvl1pPr>
          </a:lstStyle>
          <a:p>
            <a:r>
              <a:t>Accumsan et iusto odio dignissim qui blandit praesent luptatum zzril delenit augue duis dolore te feugait nulla facilisi. Nam liber tempor cum soluta nobis eleifend option congue nihil imperdiet doming id quod mazim placerat facer possim assum.</a:t>
            </a:r>
          </a:p>
        </p:txBody>
      </p:sp>
      <p:sp>
        <p:nvSpPr>
          <p:cNvPr id="69" name="Círculo"/>
          <p:cNvSpPr>
            <a:spLocks noGrp="1"/>
          </p:cNvSpPr>
          <p:nvPr>
            <p:ph type="body" sz="quarter" idx="24"/>
          </p:nvPr>
        </p:nvSpPr>
        <p:spPr>
          <a:xfrm>
            <a:off x="6825861" y="9475678"/>
            <a:ext cx="719866" cy="719866"/>
          </a:xfrm>
          <a:prstGeom prst="ellipse">
            <a:avLst/>
          </a:prstGeom>
          <a:gradFill>
            <a:gsLst>
              <a:gs pos="0">
                <a:srgbClr val="3EA67A"/>
              </a:gs>
              <a:gs pos="100000">
                <a:srgbClr val="4F7671"/>
              </a:gs>
            </a:gsLst>
            <a:lin ang="15623780"/>
          </a:gradFill>
        </p:spPr>
        <p:txBody>
          <a:bodyPr>
            <a:noAutofit/>
          </a:bodyPr>
          <a:lstStyle/>
          <a:p>
            <a:pPr marL="0" indent="0" algn="ctr">
              <a:spcBef>
                <a:spcPts val="0"/>
              </a:spcBef>
              <a:buSzTx/>
              <a:buNone/>
              <a:defRPr sz="3200">
                <a:solidFill>
                  <a:srgbClr val="FFFFFF"/>
                </a:solidFill>
              </a:defRPr>
            </a:pPr>
            <a:endParaRPr/>
          </a:p>
        </p:txBody>
      </p:sp>
      <p:sp>
        <p:nvSpPr>
          <p:cNvPr id="70" name="Línea"/>
          <p:cNvSpPr>
            <a:spLocks noGrp="1"/>
          </p:cNvSpPr>
          <p:nvPr>
            <p:ph type="body" sz="quarter" idx="25"/>
          </p:nvPr>
        </p:nvSpPr>
        <p:spPr>
          <a:xfrm rot="744630">
            <a:off x="6960334" y="9646506"/>
            <a:ext cx="413016" cy="335812"/>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ln>
        </p:spPr>
        <p:txBody>
          <a:bodyPr>
            <a:noAutofit/>
          </a:bodyPr>
          <a:lstStyle/>
          <a:p>
            <a:pPr marL="0" indent="0" algn="ctr">
              <a:spcBef>
                <a:spcPts val="0"/>
              </a:spcBef>
              <a:buSzTx/>
              <a:buNone/>
              <a:defRPr sz="3200"/>
            </a:pPr>
            <a:endParaRPr/>
          </a:p>
        </p:txBody>
      </p:sp>
      <p:sp>
        <p:nvSpPr>
          <p:cNvPr id="7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bout Project">
    <p:spTree>
      <p:nvGrpSpPr>
        <p:cNvPr id="1" name=""/>
        <p:cNvGrpSpPr/>
        <p:nvPr/>
      </p:nvGrpSpPr>
      <p:grpSpPr>
        <a:xfrm>
          <a:off x="0" y="0"/>
          <a:ext cx="0" cy="0"/>
          <a:chOff x="0" y="0"/>
          <a:chExt cx="0" cy="0"/>
        </a:xfrm>
      </p:grpSpPr>
      <p:sp>
        <p:nvSpPr>
          <p:cNvPr id="78" name="Nostrud Suscipit"/>
          <p:cNvSpPr txBox="1">
            <a:spLocks noGrp="1"/>
          </p:cNvSpPr>
          <p:nvPr>
            <p:ph type="body" sz="quarter" idx="21"/>
          </p:nvPr>
        </p:nvSpPr>
        <p:spPr>
          <a:xfrm>
            <a:off x="8228995" y="1615054"/>
            <a:ext cx="7723455"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Nostrud</a:t>
            </a:r>
            <a:r>
              <a:t> </a:t>
            </a:r>
            <a:r>
              <a:rPr>
                <a:latin typeface="Helvetica Neue UltraLight"/>
                <a:ea typeface="Helvetica Neue UltraLight"/>
                <a:cs typeface="Helvetica Neue UltraLight"/>
                <a:sym typeface="Helvetica Neue UltraLight"/>
              </a:rPr>
              <a:t>Suscipit</a:t>
            </a:r>
          </a:p>
        </p:txBody>
      </p:sp>
      <p:sp>
        <p:nvSpPr>
          <p:cNvPr id="79" name="Ut wisi enim ad minim veniam, quis nostrud exerci tation ullamcorper suscipit lobortis nisl ut aliquip ex ea commodo consequat."/>
          <p:cNvSpPr txBox="1">
            <a:spLocks noGrp="1"/>
          </p:cNvSpPr>
          <p:nvPr>
            <p:ph type="body" sz="quarter" idx="22"/>
          </p:nvPr>
        </p:nvSpPr>
        <p:spPr>
          <a:xfrm>
            <a:off x="4975938" y="3386215"/>
            <a:ext cx="14229569" cy="1147221"/>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80" name="Imagen"/>
          <p:cNvSpPr>
            <a:spLocks noGrp="1"/>
          </p:cNvSpPr>
          <p:nvPr>
            <p:ph type="pic" idx="23"/>
          </p:nvPr>
        </p:nvSpPr>
        <p:spPr>
          <a:xfrm>
            <a:off x="-1660578" y="3213268"/>
            <a:ext cx="19132274" cy="10761904"/>
          </a:xfrm>
          <a:prstGeom prst="rect">
            <a:avLst/>
          </a:prstGeom>
        </p:spPr>
        <p:txBody>
          <a:bodyPr lIns="91439" tIns="45719" rIns="91439" bIns="45719" anchor="t">
            <a:noAutofit/>
          </a:bodyPr>
          <a:lstStyle/>
          <a:p>
            <a:endParaRPr/>
          </a:p>
        </p:txBody>
      </p:sp>
      <p:sp>
        <p:nvSpPr>
          <p:cNvPr id="81" name="Línea"/>
          <p:cNvSpPr/>
          <p:nvPr/>
        </p:nvSpPr>
        <p:spPr>
          <a:xfrm>
            <a:off x="4640655" y="5654158"/>
            <a:ext cx="14900133" cy="802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27" y="0"/>
                </a:lnTo>
                <a:lnTo>
                  <a:pt x="10068" y="21600"/>
                </a:lnTo>
                <a:lnTo>
                  <a:pt x="21600" y="21600"/>
                </a:lnTo>
              </a:path>
            </a:pathLst>
          </a:custGeom>
          <a:ln w="63500">
            <a:solidFill>
              <a:srgbClr val="EAEFF1"/>
            </a:solidFill>
            <a:miter lim="400000"/>
          </a:ln>
        </p:spPr>
        <p:txBody>
          <a:bodyPr lIns="71437" tIns="71437" rIns="71437" bIns="71437" anchor="ctr"/>
          <a:lstStyle/>
          <a:p>
            <a:pPr>
              <a:defRPr sz="3200"/>
            </a:pPr>
            <a:endParaRPr/>
          </a:p>
        </p:txBody>
      </p:sp>
      <p:sp>
        <p:nvSpPr>
          <p:cNvPr id="82" name="Línea"/>
          <p:cNvSpPr/>
          <p:nvPr/>
        </p:nvSpPr>
        <p:spPr>
          <a:xfrm rot="10800000" flipH="1">
            <a:off x="4640655" y="11275420"/>
            <a:ext cx="14725819" cy="802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27" y="0"/>
                </a:lnTo>
                <a:lnTo>
                  <a:pt x="10068" y="21600"/>
                </a:lnTo>
                <a:lnTo>
                  <a:pt x="21600" y="21600"/>
                </a:lnTo>
              </a:path>
            </a:pathLst>
          </a:custGeom>
          <a:ln w="63500">
            <a:solidFill>
              <a:srgbClr val="EAEFF1"/>
            </a:solidFill>
            <a:miter lim="400000"/>
          </a:ln>
        </p:spPr>
        <p:txBody>
          <a:bodyPr lIns="71437" tIns="71437" rIns="71437" bIns="71437" anchor="ctr"/>
          <a:lstStyle/>
          <a:p>
            <a:pPr>
              <a:defRPr sz="3200"/>
            </a:pPr>
            <a:endParaRPr/>
          </a:p>
        </p:txBody>
      </p:sp>
      <p:sp>
        <p:nvSpPr>
          <p:cNvPr id="83" name="Placerat facer possim assum.…"/>
          <p:cNvSpPr txBox="1">
            <a:spLocks noGrp="1"/>
          </p:cNvSpPr>
          <p:nvPr>
            <p:ph type="body" sz="quarter" idx="24"/>
          </p:nvPr>
        </p:nvSpPr>
        <p:spPr>
          <a:xfrm>
            <a:off x="12032984" y="7122355"/>
            <a:ext cx="7710361" cy="3444876"/>
          </a:xfrm>
          <a:prstGeom prst="rect">
            <a:avLst/>
          </a:prstGeom>
        </p:spPr>
        <p:txBody>
          <a:bodyPr>
            <a:spAutoFit/>
          </a:bodyPr>
          <a:lstStyle/>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r>
              <a:t>Placerat facer possim assum.</a:t>
            </a:r>
          </a:p>
          <a:p>
            <a:pPr marL="0" indent="0" algn="just">
              <a:spcBef>
                <a:spcPts val="0"/>
              </a:spcBef>
              <a:buSzTx/>
              <a:buNone/>
              <a:defRPr sz="2800">
                <a:solidFill>
                  <a:srgbClr val="292B2C"/>
                </a:solidFill>
                <a:latin typeface="Helvetica Neue Medium"/>
                <a:ea typeface="Helvetica Neue Medium"/>
                <a:cs typeface="Helvetica Neue Medium"/>
                <a:sym typeface="Helvetica Neue Medium"/>
              </a:defRPr>
            </a:pPr>
            <a:endParaRPr/>
          </a:p>
          <a:p>
            <a:pPr marL="0" indent="0" algn="just">
              <a:spcBef>
                <a:spcPts val="0"/>
              </a:spcBef>
              <a:buSzTx/>
              <a:buNone/>
              <a:defRPr sz="2000">
                <a:solidFill>
                  <a:srgbClr val="292B2C"/>
                </a:solidFill>
              </a:defRPr>
            </a:pPr>
            <a:r>
              <a:t>Typi non habent claritatem insitam; est usus legentis in iis qui facit eorum claritatem. Investigationes demonstraverunt lectores legere me lius quod ii legunt saepius.Claritas est etiam processus dynamicus, qui sequitur mutationem consuetudium lectorum. </a:t>
            </a:r>
          </a:p>
          <a:p>
            <a:pPr marL="0" indent="0" algn="just">
              <a:spcBef>
                <a:spcPts val="0"/>
              </a:spcBef>
              <a:buSzTx/>
              <a:buNone/>
              <a:defRPr sz="2000">
                <a:solidFill>
                  <a:srgbClr val="292B2C"/>
                </a:solidFill>
              </a:defRPr>
            </a:pPr>
            <a:endParaRPr/>
          </a:p>
          <a:p>
            <a:pPr marL="0" indent="0" algn="just">
              <a:spcBef>
                <a:spcPts val="0"/>
              </a:spcBef>
              <a:buSzTx/>
              <a:buNone/>
              <a:defRPr sz="2000">
                <a:solidFill>
                  <a:srgbClr val="292B2C"/>
                </a:solidFill>
              </a:defRPr>
            </a:pPr>
            <a:r>
              <a:t>Mirum est notare quam littera gothica, quam nunc putamus parum claram, anteposuerit litterarum formas humanitatis per seacula quarta decima et quinta</a:t>
            </a:r>
          </a:p>
        </p:txBody>
      </p:sp>
      <p:sp>
        <p:nvSpPr>
          <p:cNvPr id="8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2">
    <p:spTree>
      <p:nvGrpSpPr>
        <p:cNvPr id="1" name=""/>
        <p:cNvGrpSpPr/>
        <p:nvPr/>
      </p:nvGrpSpPr>
      <p:grpSpPr>
        <a:xfrm>
          <a:off x="0" y="0"/>
          <a:ext cx="0" cy="0"/>
          <a:chOff x="0" y="0"/>
          <a:chExt cx="0" cy="0"/>
        </a:xfrm>
      </p:grpSpPr>
      <p:sp>
        <p:nvSpPr>
          <p:cNvPr id="91" name="Company name"/>
          <p:cNvSpPr txBox="1">
            <a:spLocks noGrp="1"/>
          </p:cNvSpPr>
          <p:nvPr>
            <p:ph type="body" sz="quarter" idx="21"/>
          </p:nvPr>
        </p:nvSpPr>
        <p:spPr>
          <a:xfrm>
            <a:off x="11015885" y="3379065"/>
            <a:ext cx="2318437" cy="502641"/>
          </a:xfrm>
          <a:prstGeom prst="rect">
            <a:avLst/>
          </a:prstGeom>
        </p:spPr>
        <p:txBody>
          <a:bodyPr wrap="none">
            <a:spAutoFit/>
          </a:bodyPr>
          <a:lstStyle>
            <a:lvl1pPr marL="0" indent="0" algn="ctr">
              <a:spcBef>
                <a:spcPts val="0"/>
              </a:spcBef>
              <a:buSzTx/>
              <a:buNone/>
              <a:defRPr sz="2400">
                <a:solidFill>
                  <a:srgbClr val="FFFFFF"/>
                </a:solidFill>
                <a:latin typeface="+mj-lt"/>
                <a:ea typeface="+mj-ea"/>
                <a:cs typeface="+mj-cs"/>
                <a:sym typeface="Helvetica Neue"/>
              </a:defRPr>
            </a:lvl1pPr>
          </a:lstStyle>
          <a:p>
            <a:r>
              <a:t>Company name</a:t>
            </a:r>
          </a:p>
        </p:txBody>
      </p:sp>
      <p:sp>
        <p:nvSpPr>
          <p:cNvPr id="92" name="Ut wisi enim ad minim veniam, quis nostrud exerci tation ullamcorper suscipit lobortis nisl ut aliquip ex ea commodo consequat. Duis autem vel eum iriure dolor in hendrerit in vulputate velit esse molestie consequat, vel illum"/>
          <p:cNvSpPr txBox="1">
            <a:spLocks noGrp="1"/>
          </p:cNvSpPr>
          <p:nvPr>
            <p:ph type="body" sz="quarter" idx="22"/>
          </p:nvPr>
        </p:nvSpPr>
        <p:spPr>
          <a:xfrm>
            <a:off x="5077216" y="4955521"/>
            <a:ext cx="14229569" cy="2617678"/>
          </a:xfrm>
          <a:prstGeom prst="rect">
            <a:avLst/>
          </a:prstGeom>
        </p:spPr>
        <p:txBody>
          <a:bodyPr>
            <a:spAutoFit/>
          </a:bodyPr>
          <a:lstStyle>
            <a:lvl1pPr marL="0" indent="0" algn="ctr">
              <a:spcBef>
                <a:spcPts val="0"/>
              </a:spcBef>
              <a:buSzTx/>
              <a:buNone/>
              <a:defRPr sz="4200">
                <a:solidFill>
                  <a:srgbClr val="FFFFFF"/>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 Duis autem vel eum iriure dolor in hendrerit in vulputate velit esse molestie consequat, vel illum</a:t>
            </a:r>
          </a:p>
        </p:txBody>
      </p:sp>
      <p:sp>
        <p:nvSpPr>
          <p:cNvPr id="9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meline">
    <p:spTree>
      <p:nvGrpSpPr>
        <p:cNvPr id="1" name=""/>
        <p:cNvGrpSpPr/>
        <p:nvPr/>
      </p:nvGrpSpPr>
      <p:grpSpPr>
        <a:xfrm>
          <a:off x="0" y="0"/>
          <a:ext cx="0" cy="0"/>
          <a:chOff x="0" y="0"/>
          <a:chExt cx="0" cy="0"/>
        </a:xfrm>
      </p:grpSpPr>
      <p:sp>
        <p:nvSpPr>
          <p:cNvPr id="100" name="Commodo Exerci"/>
          <p:cNvSpPr txBox="1">
            <a:spLocks noGrp="1"/>
          </p:cNvSpPr>
          <p:nvPr>
            <p:ph type="body" sz="quarter" idx="21"/>
          </p:nvPr>
        </p:nvSpPr>
        <p:spPr>
          <a:xfrm>
            <a:off x="8133448" y="1954549"/>
            <a:ext cx="8117104"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Commodo</a:t>
            </a:r>
            <a:r>
              <a:t> </a:t>
            </a:r>
            <a:r>
              <a:rPr>
                <a:latin typeface="Helvetica Neue UltraLight"/>
                <a:ea typeface="Helvetica Neue UltraLight"/>
                <a:cs typeface="Helvetica Neue UltraLight"/>
                <a:sym typeface="Helvetica Neue UltraLight"/>
              </a:rPr>
              <a:t>Exerci</a:t>
            </a:r>
          </a:p>
        </p:txBody>
      </p:sp>
      <p:sp>
        <p:nvSpPr>
          <p:cNvPr id="101" name="Ut wisi enim ad minim veniam, quis nostrud exerci tation ullamcorper suscipit lobortis nisl ut aliquip ex ea commodo consequat."/>
          <p:cNvSpPr txBox="1">
            <a:spLocks noGrp="1"/>
          </p:cNvSpPr>
          <p:nvPr>
            <p:ph type="body" sz="quarter" idx="22"/>
          </p:nvPr>
        </p:nvSpPr>
        <p:spPr>
          <a:xfrm>
            <a:off x="5077216" y="3725711"/>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102" name="Línea"/>
          <p:cNvSpPr/>
          <p:nvPr/>
        </p:nvSpPr>
        <p:spPr>
          <a:xfrm>
            <a:off x="5226553" y="8965406"/>
            <a:ext cx="13930893" cy="1"/>
          </a:xfrm>
          <a:prstGeom prst="line">
            <a:avLst/>
          </a:prstGeom>
          <a:ln w="25400">
            <a:solidFill>
              <a:srgbClr val="EAEFF1"/>
            </a:solidFill>
            <a:miter lim="400000"/>
          </a:ln>
        </p:spPr>
        <p:txBody>
          <a:bodyPr lIns="71437" tIns="71437" rIns="71437" bIns="71437" anchor="ctr"/>
          <a:lstStyle/>
          <a:p>
            <a:pPr>
              <a:defRPr sz="3200"/>
            </a:pPr>
            <a:endParaRPr/>
          </a:p>
        </p:txBody>
      </p:sp>
      <p:sp>
        <p:nvSpPr>
          <p:cNvPr id="103" name="Círculo"/>
          <p:cNvSpPr/>
          <p:nvPr/>
        </p:nvSpPr>
        <p:spPr>
          <a:xfrm>
            <a:off x="6654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04" name="Círculo"/>
          <p:cNvSpPr/>
          <p:nvPr/>
        </p:nvSpPr>
        <p:spPr>
          <a:xfrm>
            <a:off x="9321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05" name="Círculo"/>
          <p:cNvSpPr/>
          <p:nvPr/>
        </p:nvSpPr>
        <p:spPr>
          <a:xfrm>
            <a:off x="11988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06" name="Círculo"/>
          <p:cNvSpPr/>
          <p:nvPr/>
        </p:nvSpPr>
        <p:spPr>
          <a:xfrm>
            <a:off x="14655755" y="8762162"/>
            <a:ext cx="406489"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07" name="Círculo"/>
          <p:cNvSpPr/>
          <p:nvPr/>
        </p:nvSpPr>
        <p:spPr>
          <a:xfrm>
            <a:off x="17322755" y="8762162"/>
            <a:ext cx="406489"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08" name="Triángulo"/>
          <p:cNvSpPr/>
          <p:nvPr/>
        </p:nvSpPr>
        <p:spPr>
          <a:xfrm rot="18900000">
            <a:off x="5965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EAEFF1">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09" name="2020"/>
          <p:cNvSpPr txBox="1">
            <a:spLocks noGrp="1"/>
          </p:cNvSpPr>
          <p:nvPr>
            <p:ph type="body" sz="quarter" idx="23"/>
          </p:nvPr>
        </p:nvSpPr>
        <p:spPr>
          <a:xfrm>
            <a:off x="6215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2020</a:t>
            </a:r>
          </a:p>
        </p:txBody>
      </p:sp>
      <p:sp>
        <p:nvSpPr>
          <p:cNvPr id="110" name="Triángulo"/>
          <p:cNvSpPr/>
          <p:nvPr/>
        </p:nvSpPr>
        <p:spPr>
          <a:xfrm rot="8100000">
            <a:off x="8632031" y="9938043"/>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EAEFF1">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11" name="2022"/>
          <p:cNvSpPr txBox="1">
            <a:spLocks noGrp="1"/>
          </p:cNvSpPr>
          <p:nvPr>
            <p:ph type="body" sz="quarter" idx="24"/>
          </p:nvPr>
        </p:nvSpPr>
        <p:spPr>
          <a:xfrm>
            <a:off x="8882316" y="10340405"/>
            <a:ext cx="1285368" cy="750440"/>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2022</a:t>
            </a:r>
          </a:p>
        </p:txBody>
      </p:sp>
      <p:sp>
        <p:nvSpPr>
          <p:cNvPr id="112" name="Triángulo"/>
          <p:cNvSpPr/>
          <p:nvPr/>
        </p:nvSpPr>
        <p:spPr>
          <a:xfrm rot="18900000">
            <a:off x="11299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EAEFF1">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13" name="2024"/>
          <p:cNvSpPr txBox="1">
            <a:spLocks noGrp="1"/>
          </p:cNvSpPr>
          <p:nvPr>
            <p:ph type="body" sz="quarter" idx="25"/>
          </p:nvPr>
        </p:nvSpPr>
        <p:spPr>
          <a:xfrm>
            <a:off x="11549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2024</a:t>
            </a:r>
          </a:p>
        </p:txBody>
      </p:sp>
      <p:sp>
        <p:nvSpPr>
          <p:cNvPr id="114" name="Triángulo"/>
          <p:cNvSpPr/>
          <p:nvPr/>
        </p:nvSpPr>
        <p:spPr>
          <a:xfrm rot="8100000">
            <a:off x="13966031" y="9938043"/>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EAEFF1">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15" name="2026"/>
          <p:cNvSpPr txBox="1">
            <a:spLocks noGrp="1"/>
          </p:cNvSpPr>
          <p:nvPr>
            <p:ph type="body" sz="quarter" idx="26"/>
          </p:nvPr>
        </p:nvSpPr>
        <p:spPr>
          <a:xfrm>
            <a:off x="14216316" y="10340405"/>
            <a:ext cx="1285368" cy="750440"/>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2026</a:t>
            </a:r>
          </a:p>
        </p:txBody>
      </p:sp>
      <p:sp>
        <p:nvSpPr>
          <p:cNvPr id="116" name="Triángulo"/>
          <p:cNvSpPr/>
          <p:nvPr/>
        </p:nvSpPr>
        <p:spPr>
          <a:xfrm rot="18900000">
            <a:off x="16633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EAEFF1">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17" name="2028"/>
          <p:cNvSpPr txBox="1">
            <a:spLocks noGrp="1"/>
          </p:cNvSpPr>
          <p:nvPr>
            <p:ph type="body" sz="quarter" idx="27"/>
          </p:nvPr>
        </p:nvSpPr>
        <p:spPr>
          <a:xfrm>
            <a:off x="16883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2028</a:t>
            </a:r>
          </a:p>
        </p:txBody>
      </p:sp>
      <p:sp>
        <p:nvSpPr>
          <p:cNvPr id="118" name="Anteposuerit litterarum formas humanitatis per seacula quarta decima et quinta"/>
          <p:cNvSpPr txBox="1">
            <a:spLocks noGrp="1"/>
          </p:cNvSpPr>
          <p:nvPr>
            <p:ph type="body" sz="quarter" idx="28"/>
          </p:nvPr>
        </p:nvSpPr>
        <p:spPr>
          <a:xfrm>
            <a:off x="6018726"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19" name="Anteposuerit litterarum formas humanitatis per seacula quarta decima et quinta"/>
          <p:cNvSpPr txBox="1">
            <a:spLocks noGrp="1"/>
          </p:cNvSpPr>
          <p:nvPr>
            <p:ph type="body" sz="quarter" idx="29"/>
          </p:nvPr>
        </p:nvSpPr>
        <p:spPr>
          <a:xfrm>
            <a:off x="8685726" y="7120037"/>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20" name="Anteposuerit litterarum formas humanitatis per seacula quarta decima et quinta"/>
          <p:cNvSpPr txBox="1">
            <a:spLocks noGrp="1"/>
          </p:cNvSpPr>
          <p:nvPr>
            <p:ph type="body" sz="quarter" idx="30"/>
          </p:nvPr>
        </p:nvSpPr>
        <p:spPr>
          <a:xfrm>
            <a:off x="11352726"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21" name="Anteposuerit litterarum formas humanitatis per seacula quarta decima et quinta"/>
          <p:cNvSpPr txBox="1">
            <a:spLocks noGrp="1"/>
          </p:cNvSpPr>
          <p:nvPr>
            <p:ph type="body" sz="quarter" idx="31"/>
          </p:nvPr>
        </p:nvSpPr>
        <p:spPr>
          <a:xfrm>
            <a:off x="14019727" y="7120037"/>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22" name="Anteposuerit litterarum formas humanitatis per seacula quarta decima et quinta"/>
          <p:cNvSpPr txBox="1">
            <a:spLocks noGrp="1"/>
          </p:cNvSpPr>
          <p:nvPr>
            <p:ph type="body" sz="quarter" idx="32"/>
          </p:nvPr>
        </p:nvSpPr>
        <p:spPr>
          <a:xfrm>
            <a:off x="16686725"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meline 2">
    <p:spTree>
      <p:nvGrpSpPr>
        <p:cNvPr id="1" name=""/>
        <p:cNvGrpSpPr/>
        <p:nvPr/>
      </p:nvGrpSpPr>
      <p:grpSpPr>
        <a:xfrm>
          <a:off x="0" y="0"/>
          <a:ext cx="0" cy="0"/>
          <a:chOff x="0" y="0"/>
          <a:chExt cx="0" cy="0"/>
        </a:xfrm>
      </p:grpSpPr>
      <p:sp>
        <p:nvSpPr>
          <p:cNvPr id="130" name="Rectángulo"/>
          <p:cNvSpPr/>
          <p:nvPr/>
        </p:nvSpPr>
        <p:spPr>
          <a:xfrm>
            <a:off x="-13067" y="-1"/>
            <a:ext cx="24410135" cy="13716001"/>
          </a:xfrm>
          <a:prstGeom prst="rect">
            <a:avLst/>
          </a:prstGeom>
          <a:solidFill>
            <a:srgbClr val="EAEFF1"/>
          </a:solidFill>
          <a:ln w="12700">
            <a:miter lim="400000"/>
          </a:ln>
        </p:spPr>
        <p:txBody>
          <a:bodyPr lIns="71437" tIns="71437" rIns="71437" bIns="71437" anchor="ctr"/>
          <a:lstStyle/>
          <a:p>
            <a:pPr>
              <a:defRPr sz="3200">
                <a:solidFill>
                  <a:srgbClr val="FFFFFF"/>
                </a:solidFill>
              </a:defRPr>
            </a:pPr>
            <a:endParaRPr/>
          </a:p>
        </p:txBody>
      </p:sp>
      <p:sp>
        <p:nvSpPr>
          <p:cNvPr id="131" name="Commodo Exerci"/>
          <p:cNvSpPr txBox="1">
            <a:spLocks noGrp="1"/>
          </p:cNvSpPr>
          <p:nvPr>
            <p:ph type="body" sz="quarter" idx="21"/>
          </p:nvPr>
        </p:nvSpPr>
        <p:spPr>
          <a:xfrm>
            <a:off x="8133448" y="1954549"/>
            <a:ext cx="8117104" cy="1407332"/>
          </a:xfrm>
          <a:prstGeom prst="rect">
            <a:avLst/>
          </a:prstGeom>
        </p:spPr>
        <p:txBody>
          <a:bodyPr wrap="none">
            <a:spAutoFit/>
          </a:bodyPr>
          <a:lstStyle/>
          <a:p>
            <a:pPr marL="0" indent="0" algn="ctr">
              <a:spcBef>
                <a:spcPts val="0"/>
              </a:spcBef>
              <a:buSzTx/>
              <a:buNone/>
              <a:defRPr sz="8400">
                <a:solidFill>
                  <a:srgbClr val="292B2C"/>
                </a:solidFill>
                <a:latin typeface="+mj-lt"/>
                <a:ea typeface="+mj-ea"/>
                <a:cs typeface="+mj-cs"/>
                <a:sym typeface="Helvetica Neue"/>
              </a:defRPr>
            </a:pPr>
            <a:r>
              <a:rPr>
                <a:latin typeface="Helvetica Neue Medium"/>
                <a:ea typeface="Helvetica Neue Medium"/>
                <a:cs typeface="Helvetica Neue Medium"/>
                <a:sym typeface="Helvetica Neue Medium"/>
              </a:rPr>
              <a:t>Commodo</a:t>
            </a:r>
            <a:r>
              <a:t> </a:t>
            </a:r>
            <a:r>
              <a:rPr>
                <a:latin typeface="Helvetica Neue UltraLight"/>
                <a:ea typeface="Helvetica Neue UltraLight"/>
                <a:cs typeface="Helvetica Neue UltraLight"/>
                <a:sym typeface="Helvetica Neue UltraLight"/>
              </a:rPr>
              <a:t>Exerci</a:t>
            </a:r>
          </a:p>
        </p:txBody>
      </p:sp>
      <p:sp>
        <p:nvSpPr>
          <p:cNvPr id="132" name="Ut wisi enim ad minim veniam, quis nostrud exerci tation ullamcorper suscipit lobortis nisl ut aliquip ex ea commodo consequat."/>
          <p:cNvSpPr txBox="1">
            <a:spLocks noGrp="1"/>
          </p:cNvSpPr>
          <p:nvPr>
            <p:ph type="body" sz="quarter" idx="22"/>
          </p:nvPr>
        </p:nvSpPr>
        <p:spPr>
          <a:xfrm>
            <a:off x="5077216" y="3725711"/>
            <a:ext cx="14229569" cy="1147220"/>
          </a:xfrm>
          <a:prstGeom prst="rect">
            <a:avLst/>
          </a:prstGeom>
        </p:spPr>
        <p:txBody>
          <a:bodyPr>
            <a:spAutoFit/>
          </a:bodyPr>
          <a:lstStyle>
            <a:lvl1pPr marL="0" indent="0" algn="ctr">
              <a:spcBef>
                <a:spcPts val="0"/>
              </a:spcBef>
              <a:buSzTx/>
              <a:buNone/>
              <a:defRPr sz="3400">
                <a:solidFill>
                  <a:srgbClr val="4F7671"/>
                </a:solidFill>
                <a:latin typeface="Helvetica Neue UltraLight"/>
                <a:ea typeface="Helvetica Neue UltraLight"/>
                <a:cs typeface="Helvetica Neue UltraLight"/>
                <a:sym typeface="Helvetica Neue UltraLight"/>
              </a:defRPr>
            </a:lvl1pPr>
          </a:lstStyle>
          <a:p>
            <a:r>
              <a:t>Ut wisi enim ad minim veniam, quis nostrud exerci tation ullamcorper suscipit lobortis nisl ut aliquip ex ea commodo consequat.</a:t>
            </a:r>
          </a:p>
        </p:txBody>
      </p:sp>
      <p:sp>
        <p:nvSpPr>
          <p:cNvPr id="133" name="Línea"/>
          <p:cNvSpPr/>
          <p:nvPr/>
        </p:nvSpPr>
        <p:spPr>
          <a:xfrm>
            <a:off x="5226553" y="8965406"/>
            <a:ext cx="13930893" cy="1"/>
          </a:xfrm>
          <a:prstGeom prst="line">
            <a:avLst/>
          </a:prstGeom>
          <a:ln w="25400">
            <a:solidFill>
              <a:srgbClr val="FFFFFF"/>
            </a:solidFill>
            <a:miter lim="400000"/>
          </a:ln>
        </p:spPr>
        <p:txBody>
          <a:bodyPr lIns="71437" tIns="71437" rIns="71437" bIns="71437" anchor="ctr"/>
          <a:lstStyle/>
          <a:p>
            <a:pPr>
              <a:defRPr sz="3200"/>
            </a:pPr>
            <a:endParaRPr/>
          </a:p>
        </p:txBody>
      </p:sp>
      <p:sp>
        <p:nvSpPr>
          <p:cNvPr id="134" name="Círculo"/>
          <p:cNvSpPr/>
          <p:nvPr/>
        </p:nvSpPr>
        <p:spPr>
          <a:xfrm>
            <a:off x="6654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35" name="Círculo"/>
          <p:cNvSpPr/>
          <p:nvPr/>
        </p:nvSpPr>
        <p:spPr>
          <a:xfrm>
            <a:off x="9321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36" name="Círculo"/>
          <p:cNvSpPr/>
          <p:nvPr/>
        </p:nvSpPr>
        <p:spPr>
          <a:xfrm>
            <a:off x="11988755" y="8762162"/>
            <a:ext cx="406490"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37" name="Círculo"/>
          <p:cNvSpPr/>
          <p:nvPr/>
        </p:nvSpPr>
        <p:spPr>
          <a:xfrm>
            <a:off x="14655755" y="8762162"/>
            <a:ext cx="406489"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38" name="Círculo"/>
          <p:cNvSpPr/>
          <p:nvPr/>
        </p:nvSpPr>
        <p:spPr>
          <a:xfrm>
            <a:off x="17322755" y="8762162"/>
            <a:ext cx="406489" cy="406489"/>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139" name="Triángulo"/>
          <p:cNvSpPr/>
          <p:nvPr/>
        </p:nvSpPr>
        <p:spPr>
          <a:xfrm rot="18900000">
            <a:off x="5965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F6FBFF">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40" name="2020"/>
          <p:cNvSpPr txBox="1">
            <a:spLocks noGrp="1"/>
          </p:cNvSpPr>
          <p:nvPr>
            <p:ph type="body" sz="quarter" idx="23"/>
          </p:nvPr>
        </p:nvSpPr>
        <p:spPr>
          <a:xfrm>
            <a:off x="6215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2020</a:t>
            </a:r>
          </a:p>
        </p:txBody>
      </p:sp>
      <p:sp>
        <p:nvSpPr>
          <p:cNvPr id="141" name="Triángulo"/>
          <p:cNvSpPr/>
          <p:nvPr/>
        </p:nvSpPr>
        <p:spPr>
          <a:xfrm rot="8100000">
            <a:off x="8632031" y="9938043"/>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F6FBFF">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42" name="2022"/>
          <p:cNvSpPr txBox="1">
            <a:spLocks noGrp="1"/>
          </p:cNvSpPr>
          <p:nvPr>
            <p:ph type="body" sz="quarter" idx="24"/>
          </p:nvPr>
        </p:nvSpPr>
        <p:spPr>
          <a:xfrm>
            <a:off x="8882316" y="10340405"/>
            <a:ext cx="1285368" cy="750440"/>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2022</a:t>
            </a:r>
          </a:p>
        </p:txBody>
      </p:sp>
      <p:sp>
        <p:nvSpPr>
          <p:cNvPr id="143" name="Triángulo"/>
          <p:cNvSpPr/>
          <p:nvPr/>
        </p:nvSpPr>
        <p:spPr>
          <a:xfrm rot="18900000">
            <a:off x="11299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F6FBFF">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44" name="2024"/>
          <p:cNvSpPr txBox="1">
            <a:spLocks noGrp="1"/>
          </p:cNvSpPr>
          <p:nvPr>
            <p:ph type="body" sz="quarter" idx="25"/>
          </p:nvPr>
        </p:nvSpPr>
        <p:spPr>
          <a:xfrm>
            <a:off x="11549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2024</a:t>
            </a:r>
          </a:p>
        </p:txBody>
      </p:sp>
      <p:sp>
        <p:nvSpPr>
          <p:cNvPr id="145" name="Triángulo"/>
          <p:cNvSpPr/>
          <p:nvPr/>
        </p:nvSpPr>
        <p:spPr>
          <a:xfrm rot="8100000">
            <a:off x="13966031" y="9938043"/>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F6FBFF">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46" name="2026"/>
          <p:cNvSpPr txBox="1">
            <a:spLocks noGrp="1"/>
          </p:cNvSpPr>
          <p:nvPr>
            <p:ph type="body" sz="quarter" idx="26"/>
          </p:nvPr>
        </p:nvSpPr>
        <p:spPr>
          <a:xfrm>
            <a:off x="14216316" y="10340405"/>
            <a:ext cx="1285368" cy="750440"/>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2026</a:t>
            </a:r>
          </a:p>
        </p:txBody>
      </p:sp>
      <p:sp>
        <p:nvSpPr>
          <p:cNvPr id="147" name="Triángulo"/>
          <p:cNvSpPr/>
          <p:nvPr/>
        </p:nvSpPr>
        <p:spPr>
          <a:xfrm rot="18900000">
            <a:off x="16633031" y="6206831"/>
            <a:ext cx="1785938" cy="178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FFFFFF">
                  <a:alpha val="0"/>
                </a:srgbClr>
              </a:gs>
              <a:gs pos="100000">
                <a:srgbClr val="F6FBFF">
                  <a:alpha val="50316"/>
                </a:srgbClr>
              </a:gs>
            </a:gsLst>
            <a:lin ang="6922975"/>
          </a:gradFill>
          <a:ln w="12700">
            <a:miter lim="400000"/>
          </a:ln>
        </p:spPr>
        <p:txBody>
          <a:bodyPr lIns="71437" tIns="71437" rIns="71437" bIns="71437" anchor="ctr"/>
          <a:lstStyle/>
          <a:p>
            <a:pPr>
              <a:defRPr sz="3200">
                <a:solidFill>
                  <a:srgbClr val="FFFFFF"/>
                </a:solidFill>
              </a:defRPr>
            </a:pPr>
            <a:endParaRPr/>
          </a:p>
        </p:txBody>
      </p:sp>
      <p:sp>
        <p:nvSpPr>
          <p:cNvPr id="148" name="2028"/>
          <p:cNvSpPr txBox="1">
            <a:spLocks noGrp="1"/>
          </p:cNvSpPr>
          <p:nvPr>
            <p:ph type="body" sz="quarter" idx="27"/>
          </p:nvPr>
        </p:nvSpPr>
        <p:spPr>
          <a:xfrm>
            <a:off x="16883316" y="6839967"/>
            <a:ext cx="1285368" cy="750441"/>
          </a:xfrm>
          <a:prstGeom prst="rect">
            <a:avLst/>
          </a:prstGeom>
        </p:spPr>
        <p:txBody>
          <a:bodyPr wrap="none">
            <a:spAutoFit/>
          </a:bodyPr>
          <a:lstStyle>
            <a:lvl1pPr marL="0" indent="0" algn="ctr">
              <a:spcBef>
                <a:spcPts val="0"/>
              </a:spcBef>
              <a:buSzTx/>
              <a:buNone/>
              <a:defRPr sz="4000">
                <a:solidFill>
                  <a:srgbClr val="4F7671"/>
                </a:solidFill>
                <a:latin typeface="Helvetica Neue Light"/>
                <a:ea typeface="Helvetica Neue Light"/>
                <a:cs typeface="Helvetica Neue Light"/>
                <a:sym typeface="Helvetica Neue Light"/>
              </a:defRPr>
            </a:lvl1pPr>
          </a:lstStyle>
          <a:p>
            <a:r>
              <a:t>2028</a:t>
            </a:r>
          </a:p>
        </p:txBody>
      </p:sp>
      <p:sp>
        <p:nvSpPr>
          <p:cNvPr id="149" name="Anteposuerit litterarum formas humanitatis per seacula quarta decima et quinta"/>
          <p:cNvSpPr txBox="1">
            <a:spLocks noGrp="1"/>
          </p:cNvSpPr>
          <p:nvPr>
            <p:ph type="body" sz="quarter" idx="28"/>
          </p:nvPr>
        </p:nvSpPr>
        <p:spPr>
          <a:xfrm>
            <a:off x="6018726"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50" name="Anteposuerit litterarum formas humanitatis per seacula quarta decima et quinta"/>
          <p:cNvSpPr txBox="1">
            <a:spLocks noGrp="1"/>
          </p:cNvSpPr>
          <p:nvPr>
            <p:ph type="body" sz="quarter" idx="29"/>
          </p:nvPr>
        </p:nvSpPr>
        <p:spPr>
          <a:xfrm>
            <a:off x="8685726" y="7120037"/>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51" name="Anteposuerit litterarum formas humanitatis per seacula quarta decima et quinta"/>
          <p:cNvSpPr txBox="1">
            <a:spLocks noGrp="1"/>
          </p:cNvSpPr>
          <p:nvPr>
            <p:ph type="body" sz="quarter" idx="30"/>
          </p:nvPr>
        </p:nvSpPr>
        <p:spPr>
          <a:xfrm>
            <a:off x="11352726"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52" name="Anteposuerit litterarum formas humanitatis per seacula quarta decima et quinta"/>
          <p:cNvSpPr txBox="1">
            <a:spLocks noGrp="1"/>
          </p:cNvSpPr>
          <p:nvPr>
            <p:ph type="body" sz="quarter" idx="31"/>
          </p:nvPr>
        </p:nvSpPr>
        <p:spPr>
          <a:xfrm>
            <a:off x="14019727" y="7120037"/>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53" name="Anteposuerit litterarum formas humanitatis per seacula quarta decima et quinta"/>
          <p:cNvSpPr txBox="1">
            <a:spLocks noGrp="1"/>
          </p:cNvSpPr>
          <p:nvPr>
            <p:ph type="body" sz="quarter" idx="32"/>
          </p:nvPr>
        </p:nvSpPr>
        <p:spPr>
          <a:xfrm>
            <a:off x="16686725" y="9588400"/>
            <a:ext cx="1678548" cy="1222376"/>
          </a:xfrm>
          <a:prstGeom prst="rect">
            <a:avLst/>
          </a:prstGeom>
        </p:spPr>
        <p:txBody>
          <a:bodyPr>
            <a:spAutoFit/>
          </a:bodyPr>
          <a:lstStyle>
            <a:lvl1pPr marL="0" indent="0">
              <a:spcBef>
                <a:spcPts val="0"/>
              </a:spcBef>
              <a:buSzTx/>
              <a:buNone/>
              <a:defRPr sz="1400">
                <a:solidFill>
                  <a:srgbClr val="292B2C"/>
                </a:solidFill>
              </a:defRPr>
            </a:lvl1pPr>
          </a:lstStyle>
          <a:p>
            <a:r>
              <a:t>Anteposuerit litterarum formas humanitatis per seacula quarta decima et quinta</a:t>
            </a:r>
          </a:p>
        </p:txBody>
      </p:sp>
      <p:sp>
        <p:nvSpPr>
          <p:cNvPr id="15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ocial Icons">
    <p:spTree>
      <p:nvGrpSpPr>
        <p:cNvPr id="1" name=""/>
        <p:cNvGrpSpPr/>
        <p:nvPr/>
      </p:nvGrpSpPr>
      <p:grpSpPr>
        <a:xfrm>
          <a:off x="0" y="0"/>
          <a:ext cx="0" cy="0"/>
          <a:chOff x="0" y="0"/>
          <a:chExt cx="0" cy="0"/>
        </a:xfrm>
      </p:grpSpPr>
      <p:sp>
        <p:nvSpPr>
          <p:cNvPr id="161" name="Rectángulo"/>
          <p:cNvSpPr/>
          <p:nvPr/>
        </p:nvSpPr>
        <p:spPr>
          <a:xfrm>
            <a:off x="-9279" y="-1"/>
            <a:ext cx="24402559" cy="13716001"/>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162" name="Imagen"/>
          <p:cNvSpPr>
            <a:spLocks noGrp="1"/>
          </p:cNvSpPr>
          <p:nvPr>
            <p:ph type="pic" sz="quarter" idx="21"/>
          </p:nvPr>
        </p:nvSpPr>
        <p:spPr>
          <a:xfrm>
            <a:off x="7328785" y="4657988"/>
            <a:ext cx="1073935" cy="1069674"/>
          </a:xfrm>
          <a:prstGeom prst="rect">
            <a:avLst/>
          </a:prstGeom>
        </p:spPr>
        <p:txBody>
          <a:bodyPr lIns="91439" tIns="45719" rIns="91439" bIns="45719" anchor="t">
            <a:noAutofit/>
          </a:bodyPr>
          <a:lstStyle/>
          <a:p>
            <a:endParaRPr/>
          </a:p>
        </p:txBody>
      </p:sp>
      <p:sp>
        <p:nvSpPr>
          <p:cNvPr id="163" name="Imagen"/>
          <p:cNvSpPr>
            <a:spLocks noGrp="1"/>
          </p:cNvSpPr>
          <p:nvPr>
            <p:ph type="pic" sz="quarter" idx="22"/>
          </p:nvPr>
        </p:nvSpPr>
        <p:spPr>
          <a:xfrm>
            <a:off x="11655603" y="4532237"/>
            <a:ext cx="933788" cy="1320850"/>
          </a:xfrm>
          <a:prstGeom prst="rect">
            <a:avLst/>
          </a:prstGeom>
        </p:spPr>
        <p:txBody>
          <a:bodyPr lIns="91439" tIns="45719" rIns="91439" bIns="45719" anchor="t">
            <a:noAutofit/>
          </a:bodyPr>
          <a:lstStyle/>
          <a:p>
            <a:endParaRPr/>
          </a:p>
        </p:txBody>
      </p:sp>
      <p:sp>
        <p:nvSpPr>
          <p:cNvPr id="164" name="Imagen"/>
          <p:cNvSpPr>
            <a:spLocks noGrp="1"/>
          </p:cNvSpPr>
          <p:nvPr>
            <p:ph type="pic" sz="quarter" idx="23"/>
          </p:nvPr>
        </p:nvSpPr>
        <p:spPr>
          <a:xfrm>
            <a:off x="15989791" y="4720864"/>
            <a:ext cx="1057192" cy="943922"/>
          </a:xfrm>
          <a:prstGeom prst="rect">
            <a:avLst/>
          </a:prstGeom>
        </p:spPr>
        <p:txBody>
          <a:bodyPr lIns="91439" tIns="45719" rIns="91439" bIns="45719" anchor="t">
            <a:noAutofit/>
          </a:bodyPr>
          <a:lstStyle/>
          <a:p>
            <a:endParaRPr/>
          </a:p>
        </p:txBody>
      </p:sp>
      <p:sp>
        <p:nvSpPr>
          <p:cNvPr id="165" name="Imagen"/>
          <p:cNvSpPr>
            <a:spLocks noGrp="1"/>
          </p:cNvSpPr>
          <p:nvPr>
            <p:ph type="pic" sz="quarter" idx="24"/>
          </p:nvPr>
        </p:nvSpPr>
        <p:spPr>
          <a:xfrm>
            <a:off x="11548857" y="9040783"/>
            <a:ext cx="1147578" cy="897198"/>
          </a:xfrm>
          <a:prstGeom prst="rect">
            <a:avLst/>
          </a:prstGeom>
        </p:spPr>
        <p:txBody>
          <a:bodyPr lIns="91439" tIns="45719" rIns="91439" bIns="45719" anchor="t">
            <a:noAutofit/>
          </a:bodyPr>
          <a:lstStyle/>
          <a:p>
            <a:endParaRPr/>
          </a:p>
        </p:txBody>
      </p:sp>
      <p:sp>
        <p:nvSpPr>
          <p:cNvPr id="166" name="Imagen"/>
          <p:cNvSpPr>
            <a:spLocks noGrp="1"/>
          </p:cNvSpPr>
          <p:nvPr>
            <p:ph type="pic" sz="quarter" idx="25"/>
          </p:nvPr>
        </p:nvSpPr>
        <p:spPr>
          <a:xfrm>
            <a:off x="16103403" y="8949916"/>
            <a:ext cx="829965" cy="1078955"/>
          </a:xfrm>
          <a:prstGeom prst="rect">
            <a:avLst/>
          </a:prstGeom>
        </p:spPr>
        <p:txBody>
          <a:bodyPr lIns="91439" tIns="45719" rIns="91439" bIns="45719" anchor="t">
            <a:noAutofit/>
          </a:bodyPr>
          <a:lstStyle/>
          <a:p>
            <a:endParaRPr/>
          </a:p>
        </p:txBody>
      </p:sp>
      <p:sp>
        <p:nvSpPr>
          <p:cNvPr id="167" name="Imagen"/>
          <p:cNvSpPr>
            <a:spLocks noGrp="1"/>
          </p:cNvSpPr>
          <p:nvPr>
            <p:ph type="pic" sz="quarter" idx="26"/>
          </p:nvPr>
        </p:nvSpPr>
        <p:spPr>
          <a:xfrm>
            <a:off x="7448953" y="8954660"/>
            <a:ext cx="833414" cy="1069284"/>
          </a:xfrm>
          <a:prstGeom prst="rect">
            <a:avLst/>
          </a:prstGeom>
        </p:spPr>
        <p:txBody>
          <a:bodyPr lIns="91439" tIns="45719" rIns="91439" bIns="45719" anchor="t">
            <a:noAutofit/>
          </a:bodyPr>
          <a:lstStyle/>
          <a:p>
            <a:endParaRPr/>
          </a:p>
        </p:txBody>
      </p:sp>
      <p:sp>
        <p:nvSpPr>
          <p:cNvPr id="168" name="Lectorum decima"/>
          <p:cNvSpPr txBox="1">
            <a:spLocks noGrp="1"/>
          </p:cNvSpPr>
          <p:nvPr>
            <p:ph type="body" sz="quarter" idx="27"/>
          </p:nvPr>
        </p:nvSpPr>
        <p:spPr>
          <a:xfrm>
            <a:off x="6439155" y="6178131"/>
            <a:ext cx="2853056"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Lectorum decima</a:t>
            </a:r>
          </a:p>
        </p:txBody>
      </p:sp>
      <p:sp>
        <p:nvSpPr>
          <p:cNvPr id="169" name="Quam littera"/>
          <p:cNvSpPr txBox="1">
            <a:spLocks noGrp="1"/>
          </p:cNvSpPr>
          <p:nvPr>
            <p:ph type="body" sz="quarter" idx="28"/>
          </p:nvPr>
        </p:nvSpPr>
        <p:spPr>
          <a:xfrm>
            <a:off x="11043229" y="6178131"/>
            <a:ext cx="2158722"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Quam littera</a:t>
            </a:r>
          </a:p>
        </p:txBody>
      </p:sp>
      <p:sp>
        <p:nvSpPr>
          <p:cNvPr id="170" name="Lorem dolor ut"/>
          <p:cNvSpPr txBox="1">
            <a:spLocks noGrp="1"/>
          </p:cNvSpPr>
          <p:nvPr>
            <p:ph type="body" sz="quarter" idx="29"/>
          </p:nvPr>
        </p:nvSpPr>
        <p:spPr>
          <a:xfrm>
            <a:off x="15191764" y="6178131"/>
            <a:ext cx="2653107"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Lorem dolor ut</a:t>
            </a:r>
          </a:p>
        </p:txBody>
      </p:sp>
      <p:sp>
        <p:nvSpPr>
          <p:cNvPr id="171" name="Lorem dolor ut"/>
          <p:cNvSpPr txBox="1">
            <a:spLocks noGrp="1"/>
          </p:cNvSpPr>
          <p:nvPr>
            <p:ph type="body" sz="quarter" idx="30"/>
          </p:nvPr>
        </p:nvSpPr>
        <p:spPr>
          <a:xfrm>
            <a:off x="6539129" y="10320012"/>
            <a:ext cx="2653107"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Lorem dolor ut</a:t>
            </a:r>
          </a:p>
        </p:txBody>
      </p:sp>
      <p:sp>
        <p:nvSpPr>
          <p:cNvPr id="172" name="Lectorum decima"/>
          <p:cNvSpPr txBox="1">
            <a:spLocks noGrp="1"/>
          </p:cNvSpPr>
          <p:nvPr>
            <p:ph type="body" sz="quarter" idx="31"/>
          </p:nvPr>
        </p:nvSpPr>
        <p:spPr>
          <a:xfrm>
            <a:off x="10696062" y="10320012"/>
            <a:ext cx="2853056"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Lectorum decima</a:t>
            </a:r>
          </a:p>
        </p:txBody>
      </p:sp>
      <p:sp>
        <p:nvSpPr>
          <p:cNvPr id="173" name="Quam littera"/>
          <p:cNvSpPr txBox="1">
            <a:spLocks noGrp="1"/>
          </p:cNvSpPr>
          <p:nvPr>
            <p:ph type="body" sz="quarter" idx="32"/>
          </p:nvPr>
        </p:nvSpPr>
        <p:spPr>
          <a:xfrm>
            <a:off x="15438957" y="10320012"/>
            <a:ext cx="2158721" cy="502335"/>
          </a:xfrm>
          <a:prstGeom prst="rect">
            <a:avLst/>
          </a:prstGeom>
        </p:spPr>
        <p:txBody>
          <a:bodyPr wrap="none">
            <a:spAutoFit/>
          </a:bodyPr>
          <a:lstStyle>
            <a:lvl1pPr marL="0" indent="0" algn="ctr">
              <a:spcBef>
                <a:spcPts val="0"/>
              </a:spcBef>
              <a:buSzTx/>
              <a:buNone/>
              <a:defRPr sz="2400" cap="all">
                <a:solidFill>
                  <a:srgbClr val="FFFFFF"/>
                </a:solidFill>
                <a:latin typeface="Helvetica Neue Thin"/>
                <a:ea typeface="Helvetica Neue Thin"/>
                <a:cs typeface="Helvetica Neue Thin"/>
                <a:sym typeface="Helvetica Neue Thin"/>
              </a:defRPr>
            </a:lvl1pPr>
          </a:lstStyle>
          <a:p>
            <a:r>
              <a:t>Quam littera</a:t>
            </a:r>
          </a:p>
        </p:txBody>
      </p:sp>
      <p:sp>
        <p:nvSpPr>
          <p:cNvPr id="174" name="Delenit augue duis dolore te feugait nulla facilisi."/>
          <p:cNvSpPr txBox="1">
            <a:spLocks noGrp="1"/>
          </p:cNvSpPr>
          <p:nvPr>
            <p:ph type="body" sz="quarter" idx="33"/>
          </p:nvPr>
        </p:nvSpPr>
        <p:spPr>
          <a:xfrm>
            <a:off x="6206688" y="6711255"/>
            <a:ext cx="3317990"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75" name="Delenit augue duis dolore te feugait nulla facilisi."/>
          <p:cNvSpPr txBox="1">
            <a:spLocks noGrp="1"/>
          </p:cNvSpPr>
          <p:nvPr>
            <p:ph type="body" sz="quarter" idx="34"/>
          </p:nvPr>
        </p:nvSpPr>
        <p:spPr>
          <a:xfrm>
            <a:off x="10463596" y="6711255"/>
            <a:ext cx="3317989"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76" name="Delenit augue duis dolore te feugait nulla facilisi."/>
          <p:cNvSpPr txBox="1">
            <a:spLocks noGrp="1"/>
          </p:cNvSpPr>
          <p:nvPr>
            <p:ph type="body" sz="quarter" idx="35"/>
          </p:nvPr>
        </p:nvSpPr>
        <p:spPr>
          <a:xfrm>
            <a:off x="14859324" y="6711255"/>
            <a:ext cx="3317989"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77" name="Delenit augue duis dolore te feugait nulla facilisi."/>
          <p:cNvSpPr txBox="1">
            <a:spLocks noGrp="1"/>
          </p:cNvSpPr>
          <p:nvPr>
            <p:ph type="body" sz="quarter" idx="36"/>
          </p:nvPr>
        </p:nvSpPr>
        <p:spPr>
          <a:xfrm>
            <a:off x="6206688" y="10874790"/>
            <a:ext cx="3317990"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78" name="Delenit augue duis dolore te feugait nulla facilisi."/>
          <p:cNvSpPr txBox="1">
            <a:spLocks noGrp="1"/>
          </p:cNvSpPr>
          <p:nvPr>
            <p:ph type="body" sz="quarter" idx="37"/>
          </p:nvPr>
        </p:nvSpPr>
        <p:spPr>
          <a:xfrm>
            <a:off x="10463596" y="10874790"/>
            <a:ext cx="3317989"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79" name="Delenit augue duis dolore te feugait nulla facilisi."/>
          <p:cNvSpPr txBox="1">
            <a:spLocks noGrp="1"/>
          </p:cNvSpPr>
          <p:nvPr>
            <p:ph type="body" sz="quarter" idx="38"/>
          </p:nvPr>
        </p:nvSpPr>
        <p:spPr>
          <a:xfrm>
            <a:off x="14859324" y="10874790"/>
            <a:ext cx="3317989" cy="720445"/>
          </a:xfrm>
          <a:prstGeom prst="rect">
            <a:avLst/>
          </a:prstGeom>
        </p:spPr>
        <p:txBody>
          <a:bodyPr>
            <a:spAutoFit/>
          </a:bodyPr>
          <a:lstStyle>
            <a:lvl1pPr marL="0" indent="0" algn="ctr">
              <a:spcBef>
                <a:spcPts val="0"/>
              </a:spcBef>
              <a:buSzTx/>
              <a:buNone/>
              <a:defRPr sz="1800">
                <a:solidFill>
                  <a:srgbClr val="FFFFFF"/>
                </a:solidFill>
                <a:latin typeface="Helvetica Neue Medium"/>
                <a:ea typeface="Helvetica Neue Medium"/>
                <a:cs typeface="Helvetica Neue Medium"/>
                <a:sym typeface="Helvetica Neue Medium"/>
              </a:defRPr>
            </a:lvl1pPr>
          </a:lstStyle>
          <a:p>
            <a:r>
              <a:t>Delenit augue duis dolore te feugait nulla facilisi. </a:t>
            </a:r>
          </a:p>
        </p:txBody>
      </p:sp>
      <p:sp>
        <p:nvSpPr>
          <p:cNvPr id="180" name="Praesent Luptatum"/>
          <p:cNvSpPr txBox="1">
            <a:spLocks noGrp="1"/>
          </p:cNvSpPr>
          <p:nvPr>
            <p:ph type="body" sz="quarter" idx="39"/>
          </p:nvPr>
        </p:nvSpPr>
        <p:spPr>
          <a:xfrm>
            <a:off x="7767002" y="1692317"/>
            <a:ext cx="8849996" cy="1407331"/>
          </a:xfrm>
          <a:prstGeom prst="rect">
            <a:avLst/>
          </a:prstGeom>
        </p:spPr>
        <p:txBody>
          <a:bodyPr wrap="none">
            <a:spAutoFit/>
          </a:bodyPr>
          <a:lstStyle/>
          <a:p>
            <a:pPr marL="0" indent="0" algn="ctr">
              <a:spcBef>
                <a:spcPts val="0"/>
              </a:spcBef>
              <a:buSzTx/>
              <a:buNone/>
              <a:defRPr sz="8400">
                <a:solidFill>
                  <a:srgbClr val="FFFFFF"/>
                </a:solidFill>
                <a:latin typeface="+mj-lt"/>
                <a:ea typeface="+mj-ea"/>
                <a:cs typeface="+mj-cs"/>
                <a:sym typeface="Helvetica Neue"/>
              </a:defRPr>
            </a:pPr>
            <a:r>
              <a:rPr>
                <a:latin typeface="Helvetica Neue Medium"/>
                <a:ea typeface="Helvetica Neue Medium"/>
                <a:cs typeface="Helvetica Neue Medium"/>
                <a:sym typeface="Helvetica Neue Medium"/>
              </a:rPr>
              <a:t>Praesent</a:t>
            </a:r>
            <a:r>
              <a:t> </a:t>
            </a:r>
            <a:r>
              <a:rPr>
                <a:latin typeface="Helvetica Neue UltraLight"/>
                <a:ea typeface="Helvetica Neue UltraLight"/>
                <a:cs typeface="Helvetica Neue UltraLight"/>
                <a:sym typeface="Helvetica Neue UltraLight"/>
              </a:rPr>
              <a:t>Luptatum</a:t>
            </a:r>
          </a:p>
        </p:txBody>
      </p:sp>
      <p:sp>
        <p:nvSpPr>
          <p:cNvPr id="18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chart" Target="../charts/chart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ángulo"/>
          <p:cNvSpPr/>
          <p:nvPr/>
        </p:nvSpPr>
        <p:spPr>
          <a:xfrm>
            <a:off x="-22800" y="-1"/>
            <a:ext cx="24429600" cy="13716001"/>
          </a:xfrm>
          <a:prstGeom prst="rect">
            <a:avLst/>
          </a:prstGeom>
          <a:solidFill>
            <a:srgbClr val="4F7671"/>
          </a:solidFill>
          <a:ln w="12700">
            <a:miter lim="400000"/>
          </a:ln>
        </p:spPr>
        <p:txBody>
          <a:bodyPr lIns="71437" tIns="71437" rIns="71437" bIns="71437" anchor="ctr"/>
          <a:lstStyle/>
          <a:p>
            <a:pPr>
              <a:defRPr sz="3200">
                <a:solidFill>
                  <a:srgbClr val="FFFFFF"/>
                </a:solidFill>
              </a:defRPr>
            </a:pPr>
            <a:endParaRPr/>
          </a:p>
        </p:txBody>
      </p:sp>
      <p:sp>
        <p:nvSpPr>
          <p:cNvPr id="3" name="Círculo"/>
          <p:cNvSpPr/>
          <p:nvPr/>
        </p:nvSpPr>
        <p:spPr>
          <a:xfrm>
            <a:off x="11832067" y="2383546"/>
            <a:ext cx="719866" cy="719866"/>
          </a:xfrm>
          <a:prstGeom prst="ellipse">
            <a:avLst/>
          </a:prstGeom>
          <a:gradFill>
            <a:gsLst>
              <a:gs pos="0">
                <a:srgbClr val="3EA67A"/>
              </a:gs>
              <a:gs pos="100000">
                <a:srgbClr val="4F7671"/>
              </a:gs>
            </a:gsLst>
            <a:lin ang="15623780"/>
          </a:gradFill>
          <a:ln w="12700">
            <a:miter lim="400000"/>
          </a:ln>
        </p:spPr>
        <p:txBody>
          <a:bodyPr lIns="71437" tIns="71437" rIns="71437" bIns="71437" anchor="ctr"/>
          <a:lstStyle/>
          <a:p>
            <a:pPr>
              <a:defRPr sz="3200">
                <a:solidFill>
                  <a:srgbClr val="FFFFFF"/>
                </a:solidFill>
              </a:defRPr>
            </a:pPr>
            <a:endParaRPr/>
          </a:p>
        </p:txBody>
      </p:sp>
      <p:sp>
        <p:nvSpPr>
          <p:cNvPr id="4" name="Línea"/>
          <p:cNvSpPr/>
          <p:nvPr/>
        </p:nvSpPr>
        <p:spPr>
          <a:xfrm rot="744630">
            <a:off x="11966656" y="2553303"/>
            <a:ext cx="403065" cy="335812"/>
          </a:xfrm>
          <a:custGeom>
            <a:avLst/>
            <a:gdLst/>
            <a:ahLst/>
            <a:cxnLst>
              <a:cxn ang="0">
                <a:pos x="wd2" y="hd2"/>
              </a:cxn>
              <a:cxn ang="5400000">
                <a:pos x="wd2" y="hd2"/>
              </a:cxn>
              <a:cxn ang="10800000">
                <a:pos x="wd2" y="hd2"/>
              </a:cxn>
              <a:cxn ang="16200000">
                <a:pos x="wd2" y="hd2"/>
              </a:cxn>
            </a:cxnLst>
            <a:rect l="0" t="0" r="r" b="b"/>
            <a:pathLst>
              <a:path w="21600" h="20227" extrusionOk="0">
                <a:moveTo>
                  <a:pt x="7420" y="16222"/>
                </a:moveTo>
                <a:cubicBezTo>
                  <a:pt x="7681" y="13290"/>
                  <a:pt x="8921" y="10589"/>
                  <a:pt x="10878" y="8690"/>
                </a:cubicBezTo>
                <a:cubicBezTo>
                  <a:pt x="11979" y="7622"/>
                  <a:pt x="13264" y="6855"/>
                  <a:pt x="14573" y="6170"/>
                </a:cubicBezTo>
                <a:cubicBezTo>
                  <a:pt x="16288" y="5272"/>
                  <a:pt x="18077" y="4489"/>
                  <a:pt x="19517" y="3084"/>
                </a:cubicBezTo>
                <a:cubicBezTo>
                  <a:pt x="20389" y="2233"/>
                  <a:pt x="21098" y="1183"/>
                  <a:pt x="21600" y="0"/>
                </a:cubicBezTo>
                <a:cubicBezTo>
                  <a:pt x="20928" y="1408"/>
                  <a:pt x="20578" y="2991"/>
                  <a:pt x="20584" y="4598"/>
                </a:cubicBezTo>
                <a:cubicBezTo>
                  <a:pt x="20589" y="6005"/>
                  <a:pt x="20867" y="7406"/>
                  <a:pt x="20732" y="8807"/>
                </a:cubicBezTo>
                <a:cubicBezTo>
                  <a:pt x="20554" y="10651"/>
                  <a:pt x="19700" y="12276"/>
                  <a:pt x="18734" y="13757"/>
                </a:cubicBezTo>
                <a:cubicBezTo>
                  <a:pt x="17643" y="15430"/>
                  <a:pt x="16389" y="16972"/>
                  <a:pt x="14857" y="18100"/>
                </a:cubicBezTo>
                <a:cubicBezTo>
                  <a:pt x="10105" y="21600"/>
                  <a:pt x="3862" y="20705"/>
                  <a:pt x="0" y="15969"/>
                </a:cubicBezTo>
              </a:path>
            </a:pathLst>
          </a:custGeom>
          <a:ln w="25400">
            <a:solidFill>
              <a:srgbClr val="FFFFFF"/>
            </a:solidFill>
            <a:miter lim="400000"/>
          </a:ln>
        </p:spPr>
        <p:txBody>
          <a:bodyPr lIns="71437" tIns="71437" rIns="71437" bIns="71437" anchor="ctr"/>
          <a:lstStyle/>
          <a:p>
            <a:pPr>
              <a:defRPr sz="3200"/>
            </a:pPr>
            <a:endParaRPr/>
          </a:p>
        </p:txBody>
      </p:sp>
      <p:graphicFrame>
        <p:nvGraphicFramePr>
          <p:cNvPr id="5" name="Gráfica de áreas 2D"/>
          <p:cNvGraphicFramePr/>
          <p:nvPr/>
        </p:nvGraphicFramePr>
        <p:xfrm>
          <a:off x="10212120" y="8811950"/>
          <a:ext cx="3647837" cy="2371280"/>
        </p:xfrm>
        <a:graphic>
          <a:graphicData uri="http://schemas.openxmlformats.org/drawingml/2006/chart">
            <c:chart xmlns:c="http://schemas.openxmlformats.org/drawingml/2006/chart" xmlns:r="http://schemas.openxmlformats.org/officeDocument/2006/relationships" r:id="rId35"/>
          </a:graphicData>
        </a:graphic>
      </p:graphicFrame>
      <p:sp>
        <p:nvSpPr>
          <p:cNvPr id="6" name="Texto del título"/>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Texto del título</a:t>
            </a:r>
          </a:p>
        </p:txBody>
      </p:sp>
      <p:sp>
        <p:nvSpPr>
          <p:cNvPr id="7" name="Nivel de texto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8" name="Número de diapositiva"/>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med"/>
  <p:txStyles>
    <p:titleStyle>
      <a:lvl1pPr marL="0" marR="0" indent="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1pPr>
      <a:lvl2pPr marL="0" marR="0" indent="2286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2pPr>
      <a:lvl3pPr marL="0" marR="0" indent="4572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3pPr>
      <a:lvl4pPr marL="0" marR="0" indent="6858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4pPr>
      <a:lvl5pPr marL="0" marR="0" indent="9144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5pPr>
      <a:lvl6pPr marL="0" marR="0" indent="11430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6pPr>
      <a:lvl7pPr marL="0" marR="0" indent="13716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7pPr>
      <a:lvl8pPr marL="0" marR="0" indent="16002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8pPr>
      <a:lvl9pPr marL="0" marR="0" indent="1828800" algn="ctr" defTabSz="821531" rtl="0" latinLnBrk="0">
        <a:lnSpc>
          <a:spcPct val="100000"/>
        </a:lnSpc>
        <a:spcBef>
          <a:spcPts val="0"/>
        </a:spcBef>
        <a:spcAft>
          <a:spcPts val="0"/>
        </a:spcAft>
        <a:buClrTx/>
        <a:buSzTx/>
        <a:buFontTx/>
        <a:buNone/>
        <a:tabLst/>
        <a:defRPr sz="10000" b="1" i="0" u="none" strike="noStrike" cap="none" spc="0" baseline="0">
          <a:solidFill>
            <a:srgbClr val="000000"/>
          </a:solidFill>
          <a:uFillTx/>
          <a:latin typeface="+mj-lt"/>
          <a:ea typeface="+mj-ea"/>
          <a:cs typeface="+mj-cs"/>
          <a:sym typeface="Helvetica Neue"/>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3.xml"/><Relationship Id="rId5" Type="http://schemas.openxmlformats.org/officeDocument/2006/relationships/image" Target="../media/image39.jpe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39.jpe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39.jpe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39.jpe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39.jpe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trees-4047820_1920.jpg" descr="trees-4047820_1920.jpg"/>
          <p:cNvPicPr>
            <a:picLocks noGrp="1" noChangeAspect="1"/>
          </p:cNvPicPr>
          <p:nvPr>
            <p:ph type="pic" idx="21"/>
          </p:nvPr>
        </p:nvPicPr>
        <p:blipFill>
          <a:blip r:embed="rId2"/>
          <a:srcRect l="69" t="11456" b="32210"/>
          <a:stretch>
            <a:fillRect/>
          </a:stretch>
        </p:blipFill>
        <p:spPr>
          <a:xfrm>
            <a:off x="1220" y="-11907"/>
            <a:ext cx="24471113" cy="13795062"/>
          </a:xfrm>
          <a:prstGeom prst="rect">
            <a:avLst/>
          </a:prstGeom>
        </p:spPr>
      </p:pic>
      <p:sp>
        <p:nvSpPr>
          <p:cNvPr id="692" name="«Mira, hago nuevas todas las cosas»…"/>
          <p:cNvSpPr txBox="1">
            <a:spLocks noGrp="1"/>
          </p:cNvSpPr>
          <p:nvPr>
            <p:ph type="body" idx="23"/>
          </p:nvPr>
        </p:nvSpPr>
        <p:spPr>
          <a:xfrm>
            <a:off x="1096327" y="2079246"/>
            <a:ext cx="2219134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«Mira, hago nuevas todas las cosas»</a:t>
            </a:r>
          </a:p>
          <a:p>
            <a:pPr marL="0" indent="0" algn="ctr">
              <a:spcBef>
                <a:spcPts val="0"/>
              </a:spcBef>
              <a:buSzTx/>
              <a:buNone/>
              <a:defRPr sz="10000" b="1">
                <a:latin typeface="+mj-lt"/>
                <a:ea typeface="+mj-ea"/>
                <a:cs typeface="+mj-cs"/>
                <a:sym typeface="Helvetica Neue"/>
              </a:defRPr>
            </a:pPr>
            <a:r>
              <a:t>(Ap 21,5)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Círculo"/>
          <p:cNvSpPr/>
          <p:nvPr/>
        </p:nvSpPr>
        <p:spPr>
          <a:xfrm>
            <a:off x="6854882" y="1805542"/>
            <a:ext cx="10104917" cy="10104917"/>
          </a:xfrm>
          <a:prstGeom prst="ellipse">
            <a:avLst/>
          </a:prstGeom>
          <a:blipFill>
            <a:blip r:embed="rId2"/>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49" name="La transformación del liderazgo"/>
          <p:cNvSpPr/>
          <p:nvPr/>
        </p:nvSpPr>
        <p:spPr>
          <a:xfrm>
            <a:off x="15627658" y="996581"/>
            <a:ext cx="7508026" cy="3140770"/>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transformación del liderazgo</a:t>
            </a:r>
          </a:p>
        </p:txBody>
      </p:sp>
      <p:sp>
        <p:nvSpPr>
          <p:cNvPr id="750" name="La primacía de la evangelización"/>
          <p:cNvSpPr/>
          <p:nvPr/>
        </p:nvSpPr>
        <p:spPr>
          <a:xfrm>
            <a:off x="602821" y="2612601"/>
            <a:ext cx="7508025" cy="2567995"/>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primacía de la evangelización</a:t>
            </a:r>
          </a:p>
        </p:txBody>
      </p:sp>
      <p:pic>
        <p:nvPicPr>
          <p:cNvPr id="751" name="jesucristo-miembro-trinidad.jpg" descr="jesucristo-miembro-trinidad.jpg"/>
          <p:cNvPicPr>
            <a:picLocks noGrp="1" noChangeAspect="1"/>
          </p:cNvPicPr>
          <p:nvPr>
            <p:ph type="pic" idx="23"/>
          </p:nvPr>
        </p:nvPicPr>
        <p:blipFill>
          <a:blip r:embed="rId4"/>
          <a:srcRect l="13602" r="30145"/>
          <a:stretch>
            <a:fillRect/>
          </a:stretch>
        </p:blipFill>
        <p:spPr>
          <a:xfrm>
            <a:off x="5502395" y="5432274"/>
            <a:ext cx="5658631" cy="56585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effectLst>
            <a:outerShdw blurRad="152400" dist="126574" dir="3600000" rotWithShape="0">
              <a:srgbClr val="000000">
                <a:alpha val="50000"/>
              </a:srgbClr>
            </a:outerShdw>
          </a:effectLst>
        </p:spPr>
      </p:pic>
      <p:pic>
        <p:nvPicPr>
          <p:cNvPr id="752" name="pastor-1.jpg.jpeg" descr="pastor-1.jpg.jpeg"/>
          <p:cNvPicPr>
            <a:picLocks noChangeAspect="1"/>
          </p:cNvPicPr>
          <p:nvPr/>
        </p:nvPicPr>
        <p:blipFill>
          <a:blip r:embed="rId5"/>
          <a:srcRect l="14501" t="16694" r="33683" b="5460"/>
          <a:stretch>
            <a:fillRect/>
          </a:stretch>
        </p:blipFill>
        <p:spPr>
          <a:xfrm>
            <a:off x="9548252" y="849562"/>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pic>
        <p:nvPicPr>
          <p:cNvPr id="753" name="Rom,_Vatikan,_Basilika_St._Peter,_Die_Taube_des_Heiligen_Geistes_(Cathedra_Petri,_Bernini).jpeg" descr="Rom,_Vatikan,_Basilika_St._Peter,_Die_Taube_des_Heiligen_Geistes_(Cathedra_Petri,_Bernini).jpeg"/>
          <p:cNvPicPr>
            <a:picLocks noChangeAspect="1"/>
          </p:cNvPicPr>
          <p:nvPr/>
        </p:nvPicPr>
        <p:blipFill>
          <a:blip r:embed="rId6"/>
          <a:srcRect l="13777" t="23253" r="13775" b="23252"/>
          <a:stretch>
            <a:fillRect/>
          </a:stretch>
        </p:blipFill>
        <p:spPr>
          <a:xfrm>
            <a:off x="11683656" y="6679684"/>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54" name="La confianza en el ES"/>
          <p:cNvSpPr/>
          <p:nvPr/>
        </p:nvSpPr>
        <p:spPr>
          <a:xfrm>
            <a:off x="17614886" y="9409516"/>
            <a:ext cx="5658631" cy="301745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confianza en el 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La transformación del liderazgo"/>
          <p:cNvSpPr/>
          <p:nvPr/>
        </p:nvSpPr>
        <p:spPr>
          <a:xfrm>
            <a:off x="15627658" y="996581"/>
            <a:ext cx="7508026" cy="3140770"/>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transformación del liderazgo</a:t>
            </a:r>
          </a:p>
        </p:txBody>
      </p:sp>
      <p:pic>
        <p:nvPicPr>
          <p:cNvPr id="757" name="pastor-1.jpg.jpeg" descr="pastor-1.jpg.jpeg"/>
          <p:cNvPicPr>
            <a:picLocks noChangeAspect="1"/>
          </p:cNvPicPr>
          <p:nvPr/>
        </p:nvPicPr>
        <p:blipFill>
          <a:blip r:embed="rId3"/>
          <a:srcRect l="14502" t="16694" r="33684" b="5461"/>
          <a:stretch>
            <a:fillRect/>
          </a:stretch>
        </p:blipFill>
        <p:spPr>
          <a:xfrm>
            <a:off x="14608848" y="4467627"/>
            <a:ext cx="8426884" cy="842706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a:miter lim="400000"/>
          </a:ln>
          <a:effectLst>
            <a:outerShdw blurRad="152400" dist="126574" dir="3600000" rotWithShape="0">
              <a:srgbClr val="000000">
                <a:alpha val="50000"/>
              </a:srgbClr>
            </a:outerShdw>
          </a:effectLst>
        </p:spPr>
      </p:pic>
      <p:sp>
        <p:nvSpPr>
          <p:cNvPr id="758" name="El párroco-líder,…"/>
          <p:cNvSpPr/>
          <p:nvPr/>
        </p:nvSpPr>
        <p:spPr>
          <a:xfrm>
            <a:off x="1165249" y="1106744"/>
            <a:ext cx="9133017"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El párroco-líder,</a:t>
            </a:r>
          </a:p>
          <a:p>
            <a:pPr>
              <a:defRPr sz="6000">
                <a:latin typeface="Helvetica Neue Medium"/>
                <a:ea typeface="Helvetica Neue Medium"/>
                <a:cs typeface="Helvetica Neue Medium"/>
                <a:sym typeface="Helvetica Neue Medium"/>
              </a:defRPr>
            </a:pPr>
            <a:r>
              <a:t>responsable </a:t>
            </a:r>
            <a:r>
              <a:rPr i="1">
                <a:latin typeface="+mj-lt"/>
                <a:ea typeface="+mj-ea"/>
                <a:cs typeface="+mj-cs"/>
                <a:sym typeface="Helvetica Neue"/>
              </a:rPr>
              <a:t>del todo</a:t>
            </a:r>
          </a:p>
        </p:txBody>
      </p:sp>
      <p:sp>
        <p:nvSpPr>
          <p:cNvPr id="759" name="Generar equipo y trabajar en equipo"/>
          <p:cNvSpPr/>
          <p:nvPr/>
        </p:nvSpPr>
        <p:spPr>
          <a:xfrm>
            <a:off x="3306107" y="5043744"/>
            <a:ext cx="8426884"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000">
                <a:latin typeface="Helvetica Neue Medium"/>
                <a:ea typeface="Helvetica Neue Medium"/>
                <a:cs typeface="Helvetica Neue Medium"/>
                <a:sym typeface="Helvetica Neue Medium"/>
              </a:defRPr>
            </a:lvl1pPr>
          </a:lstStyle>
          <a:p>
            <a:r>
              <a:t>Generar equipo y trabajar en equipo</a:t>
            </a:r>
          </a:p>
        </p:txBody>
      </p:sp>
      <p:sp>
        <p:nvSpPr>
          <p:cNvPr id="760" name="Suscitar otros líderes…"/>
          <p:cNvSpPr/>
          <p:nvPr/>
        </p:nvSpPr>
        <p:spPr>
          <a:xfrm>
            <a:off x="3795964" y="8980744"/>
            <a:ext cx="9819539"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Suscitar otros líderes</a:t>
            </a:r>
          </a:p>
          <a:p>
            <a:pPr>
              <a:defRPr sz="6000">
                <a:latin typeface="Helvetica Neue Medium"/>
                <a:ea typeface="Helvetica Neue Medium"/>
                <a:cs typeface="Helvetica Neue Medium"/>
                <a:sym typeface="Helvetica Neue Medium"/>
              </a:defRPr>
            </a:pPr>
            <a:r>
              <a:t>y coordinar ministerios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58"/>
                                        </p:tgtEl>
                                        <p:attrNameLst>
                                          <p:attrName>style.visibility</p:attrName>
                                        </p:attrNameLst>
                                      </p:cBhvr>
                                      <p:to>
                                        <p:strVal val="visible"/>
                                      </p:to>
                                    </p:set>
                                    <p:anim calcmode="lin" valueType="num">
                                      <p:cBhvr>
                                        <p:cTn id="7" dur="1000" fill="hold"/>
                                        <p:tgtEl>
                                          <p:spTgt spid="758"/>
                                        </p:tgtEl>
                                        <p:attrNameLst>
                                          <p:attrName>ppt_x</p:attrName>
                                        </p:attrNameLst>
                                      </p:cBhvr>
                                      <p:tavLst>
                                        <p:tav tm="0">
                                          <p:val>
                                            <p:strVal val="0-#ppt_w/2"/>
                                          </p:val>
                                        </p:tav>
                                        <p:tav tm="100000">
                                          <p:val>
                                            <p:strVal val="#ppt_x"/>
                                          </p:val>
                                        </p:tav>
                                      </p:tavLst>
                                    </p:anim>
                                    <p:anim calcmode="lin" valueType="num">
                                      <p:cBhvr>
                                        <p:cTn id="8" dur="1000" fill="hold"/>
                                        <p:tgtEl>
                                          <p:spTgt spid="7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759"/>
                                        </p:tgtEl>
                                        <p:attrNameLst>
                                          <p:attrName>style.visibility</p:attrName>
                                        </p:attrNameLst>
                                      </p:cBhvr>
                                      <p:to>
                                        <p:strVal val="visible"/>
                                      </p:to>
                                    </p:set>
                                    <p:anim calcmode="lin" valueType="num">
                                      <p:cBhvr>
                                        <p:cTn id="13" dur="1000" fill="hold"/>
                                        <p:tgtEl>
                                          <p:spTgt spid="759"/>
                                        </p:tgtEl>
                                        <p:attrNameLst>
                                          <p:attrName>ppt_x</p:attrName>
                                        </p:attrNameLst>
                                      </p:cBhvr>
                                      <p:tavLst>
                                        <p:tav tm="0">
                                          <p:val>
                                            <p:strVal val="0-#ppt_w/2"/>
                                          </p:val>
                                        </p:tav>
                                        <p:tav tm="100000">
                                          <p:val>
                                            <p:strVal val="#ppt_x"/>
                                          </p:val>
                                        </p:tav>
                                      </p:tavLst>
                                    </p:anim>
                                    <p:anim calcmode="lin" valueType="num">
                                      <p:cBhvr>
                                        <p:cTn id="14" dur="1000" fill="hold"/>
                                        <p:tgtEl>
                                          <p:spTgt spid="7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760"/>
                                        </p:tgtEl>
                                        <p:attrNameLst>
                                          <p:attrName>style.visibility</p:attrName>
                                        </p:attrNameLst>
                                      </p:cBhvr>
                                      <p:to>
                                        <p:strVal val="visible"/>
                                      </p:to>
                                    </p:set>
                                    <p:anim calcmode="lin" valueType="num">
                                      <p:cBhvr>
                                        <p:cTn id="19" dur="1000" fill="hold"/>
                                        <p:tgtEl>
                                          <p:spTgt spid="760"/>
                                        </p:tgtEl>
                                        <p:attrNameLst>
                                          <p:attrName>ppt_x</p:attrName>
                                        </p:attrNameLst>
                                      </p:cBhvr>
                                      <p:tavLst>
                                        <p:tav tm="0">
                                          <p:val>
                                            <p:strVal val="0-#ppt_w/2"/>
                                          </p:val>
                                        </p:tav>
                                        <p:tav tm="100000">
                                          <p:val>
                                            <p:strVal val="#ppt_x"/>
                                          </p:val>
                                        </p:tav>
                                      </p:tavLst>
                                    </p:anim>
                                    <p:anim calcmode="lin" valueType="num">
                                      <p:cBhvr>
                                        <p:cTn id="20" dur="1000" fill="hold"/>
                                        <p:tgtEl>
                                          <p:spTgt spid="7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1" animBg="1" advAuto="0"/>
      <p:bldP spid="759" grpId="2" animBg="1" advAuto="0"/>
      <p:bldP spid="760"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Círculo"/>
          <p:cNvSpPr/>
          <p:nvPr/>
        </p:nvSpPr>
        <p:spPr>
          <a:xfrm>
            <a:off x="6854882" y="1805542"/>
            <a:ext cx="10104917" cy="10104917"/>
          </a:xfrm>
          <a:prstGeom prst="ellipse">
            <a:avLst/>
          </a:prstGeom>
          <a:blipFill>
            <a:blip r:embed="rId2"/>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63" name="La transformación del liderazgo"/>
          <p:cNvSpPr/>
          <p:nvPr/>
        </p:nvSpPr>
        <p:spPr>
          <a:xfrm>
            <a:off x="15627658" y="996581"/>
            <a:ext cx="7508026" cy="3140770"/>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transformación del liderazgo</a:t>
            </a:r>
          </a:p>
        </p:txBody>
      </p:sp>
      <p:sp>
        <p:nvSpPr>
          <p:cNvPr id="764" name="La primacía de la evangelización"/>
          <p:cNvSpPr/>
          <p:nvPr/>
        </p:nvSpPr>
        <p:spPr>
          <a:xfrm>
            <a:off x="602821" y="2612601"/>
            <a:ext cx="7508025" cy="2567995"/>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primacía de la evangelización</a:t>
            </a:r>
          </a:p>
        </p:txBody>
      </p:sp>
      <p:pic>
        <p:nvPicPr>
          <p:cNvPr id="765" name="jesucristo-miembro-trinidad.jpg" descr="jesucristo-miembro-trinidad.jpg"/>
          <p:cNvPicPr>
            <a:picLocks noGrp="1" noChangeAspect="1"/>
          </p:cNvPicPr>
          <p:nvPr>
            <p:ph type="pic" idx="23"/>
          </p:nvPr>
        </p:nvPicPr>
        <p:blipFill>
          <a:blip r:embed="rId4"/>
          <a:srcRect l="13602" r="30145"/>
          <a:stretch>
            <a:fillRect/>
          </a:stretch>
        </p:blipFill>
        <p:spPr>
          <a:xfrm>
            <a:off x="5502395" y="5432274"/>
            <a:ext cx="5658631" cy="56585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effectLst>
            <a:outerShdw blurRad="152400" dist="126574" dir="3600000" rotWithShape="0">
              <a:srgbClr val="000000">
                <a:alpha val="50000"/>
              </a:srgbClr>
            </a:outerShdw>
          </a:effectLst>
        </p:spPr>
      </p:pic>
      <p:pic>
        <p:nvPicPr>
          <p:cNvPr id="766" name="pastor-1.jpg.jpeg" descr="pastor-1.jpg.jpeg"/>
          <p:cNvPicPr>
            <a:picLocks noChangeAspect="1"/>
          </p:cNvPicPr>
          <p:nvPr/>
        </p:nvPicPr>
        <p:blipFill>
          <a:blip r:embed="rId5"/>
          <a:srcRect l="14501" t="16694" r="33683" b="5460"/>
          <a:stretch>
            <a:fillRect/>
          </a:stretch>
        </p:blipFill>
        <p:spPr>
          <a:xfrm>
            <a:off x="9548252" y="849562"/>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pic>
        <p:nvPicPr>
          <p:cNvPr id="767" name="Rom,_Vatikan,_Basilika_St._Peter,_Die_Taube_des_Heiligen_Geistes_(Cathedra_Petri,_Bernini).jpeg" descr="Rom,_Vatikan,_Basilika_St._Peter,_Die_Taube_des_Heiligen_Geistes_(Cathedra_Petri,_Bernini).jpeg"/>
          <p:cNvPicPr>
            <a:picLocks noChangeAspect="1"/>
          </p:cNvPicPr>
          <p:nvPr/>
        </p:nvPicPr>
        <p:blipFill>
          <a:blip r:embed="rId6"/>
          <a:srcRect l="13777" t="23253" r="13775" b="23252"/>
          <a:stretch>
            <a:fillRect/>
          </a:stretch>
        </p:blipFill>
        <p:spPr>
          <a:xfrm>
            <a:off x="11683656" y="6679684"/>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68" name="La confianza en el ES"/>
          <p:cNvSpPr/>
          <p:nvPr/>
        </p:nvSpPr>
        <p:spPr>
          <a:xfrm>
            <a:off x="17614886" y="9409516"/>
            <a:ext cx="5658631" cy="301745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confianza en el 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Rom,_Vatikan,_Basilika_St._Peter,_Die_Taube_des_Heiligen_Geistes_(Cathedra_Petri,_Bernini).jpeg" descr="Rom,_Vatikan,_Basilika_St._Peter,_Die_Taube_des_Heiligen_Geistes_(Cathedra_Petri,_Bernini).jpeg"/>
          <p:cNvPicPr>
            <a:picLocks noChangeAspect="1"/>
          </p:cNvPicPr>
          <p:nvPr/>
        </p:nvPicPr>
        <p:blipFill>
          <a:blip r:embed="rId2"/>
          <a:srcRect l="13776" t="23253" r="13775" b="23252"/>
          <a:stretch>
            <a:fillRect/>
          </a:stretch>
        </p:blipFill>
        <p:spPr>
          <a:xfrm>
            <a:off x="15221399" y="1111918"/>
            <a:ext cx="7851991" cy="785188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71" name="La confianza en el ES"/>
          <p:cNvSpPr/>
          <p:nvPr/>
        </p:nvSpPr>
        <p:spPr>
          <a:xfrm>
            <a:off x="17614886" y="9409516"/>
            <a:ext cx="5658631" cy="301745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confianza en el ES</a:t>
            </a:r>
          </a:p>
        </p:txBody>
      </p:sp>
      <p:sp>
        <p:nvSpPr>
          <p:cNvPr id="772" name="Hace posible la transmisión del mensaje"/>
          <p:cNvSpPr/>
          <p:nvPr/>
        </p:nvSpPr>
        <p:spPr>
          <a:xfrm>
            <a:off x="1165249" y="1106744"/>
            <a:ext cx="9634568"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000">
                <a:latin typeface="Helvetica Neue Medium"/>
                <a:ea typeface="Helvetica Neue Medium"/>
                <a:cs typeface="Helvetica Neue Medium"/>
                <a:sym typeface="Helvetica Neue Medium"/>
              </a:defRPr>
            </a:lvl1pPr>
          </a:lstStyle>
          <a:p>
            <a:r>
              <a:t>Hace posible la transmisión del mensaje</a:t>
            </a:r>
          </a:p>
        </p:txBody>
      </p:sp>
      <p:sp>
        <p:nvSpPr>
          <p:cNvPr id="773" name="Abre el corazón a quienes lo escuchan"/>
          <p:cNvSpPr/>
          <p:nvPr/>
        </p:nvSpPr>
        <p:spPr>
          <a:xfrm>
            <a:off x="4352021" y="5043744"/>
            <a:ext cx="8426884"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000">
                <a:latin typeface="Helvetica Neue Medium"/>
                <a:ea typeface="Helvetica Neue Medium"/>
                <a:cs typeface="Helvetica Neue Medium"/>
                <a:sym typeface="Helvetica Neue Medium"/>
              </a:defRPr>
            </a:lvl1pPr>
          </a:lstStyle>
          <a:p>
            <a:r>
              <a:t>Abre el corazón a quienes lo escuchan</a:t>
            </a:r>
          </a:p>
        </p:txBody>
      </p:sp>
      <p:sp>
        <p:nvSpPr>
          <p:cNvPr id="774" name="Posibilita que tome cuerpo en nosotros…"/>
          <p:cNvSpPr/>
          <p:nvPr/>
        </p:nvSpPr>
        <p:spPr>
          <a:xfrm>
            <a:off x="1122160" y="8980744"/>
            <a:ext cx="14886606" cy="327843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Posibilita que tome cuerpo en nosotros</a:t>
            </a:r>
          </a:p>
          <a:p>
            <a:pPr>
              <a:defRPr sz="6000">
                <a:latin typeface="Helvetica Neue Medium"/>
                <a:ea typeface="Helvetica Neue Medium"/>
                <a:cs typeface="Helvetica Neue Medium"/>
                <a:sym typeface="Helvetica Neue Medium"/>
              </a:defRPr>
            </a:pPr>
            <a:r>
              <a:t>la llamada a la santidad</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72"/>
                                        </p:tgtEl>
                                        <p:attrNameLst>
                                          <p:attrName>style.visibility</p:attrName>
                                        </p:attrNameLst>
                                      </p:cBhvr>
                                      <p:to>
                                        <p:strVal val="visible"/>
                                      </p:to>
                                    </p:set>
                                    <p:anim calcmode="lin" valueType="num">
                                      <p:cBhvr>
                                        <p:cTn id="7" dur="1000" fill="hold"/>
                                        <p:tgtEl>
                                          <p:spTgt spid="772"/>
                                        </p:tgtEl>
                                        <p:attrNameLst>
                                          <p:attrName>ppt_x</p:attrName>
                                        </p:attrNameLst>
                                      </p:cBhvr>
                                      <p:tavLst>
                                        <p:tav tm="0">
                                          <p:val>
                                            <p:strVal val="0-#ppt_w/2"/>
                                          </p:val>
                                        </p:tav>
                                        <p:tav tm="100000">
                                          <p:val>
                                            <p:strVal val="#ppt_x"/>
                                          </p:val>
                                        </p:tav>
                                      </p:tavLst>
                                    </p:anim>
                                    <p:anim calcmode="lin" valueType="num">
                                      <p:cBhvr>
                                        <p:cTn id="8" dur="1000" fill="hold"/>
                                        <p:tgtEl>
                                          <p:spTgt spid="7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773"/>
                                        </p:tgtEl>
                                        <p:attrNameLst>
                                          <p:attrName>style.visibility</p:attrName>
                                        </p:attrNameLst>
                                      </p:cBhvr>
                                      <p:to>
                                        <p:strVal val="visible"/>
                                      </p:to>
                                    </p:set>
                                    <p:anim calcmode="lin" valueType="num">
                                      <p:cBhvr>
                                        <p:cTn id="13" dur="1000" fill="hold"/>
                                        <p:tgtEl>
                                          <p:spTgt spid="773"/>
                                        </p:tgtEl>
                                        <p:attrNameLst>
                                          <p:attrName>ppt_x</p:attrName>
                                        </p:attrNameLst>
                                      </p:cBhvr>
                                      <p:tavLst>
                                        <p:tav tm="0">
                                          <p:val>
                                            <p:strVal val="0-#ppt_w/2"/>
                                          </p:val>
                                        </p:tav>
                                        <p:tav tm="100000">
                                          <p:val>
                                            <p:strVal val="#ppt_x"/>
                                          </p:val>
                                        </p:tav>
                                      </p:tavLst>
                                    </p:anim>
                                    <p:anim calcmode="lin" valueType="num">
                                      <p:cBhvr>
                                        <p:cTn id="14" dur="1000" fill="hold"/>
                                        <p:tgtEl>
                                          <p:spTgt spid="7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774"/>
                                        </p:tgtEl>
                                        <p:attrNameLst>
                                          <p:attrName>style.visibility</p:attrName>
                                        </p:attrNameLst>
                                      </p:cBhvr>
                                      <p:to>
                                        <p:strVal val="visible"/>
                                      </p:to>
                                    </p:set>
                                    <p:anim calcmode="lin" valueType="num">
                                      <p:cBhvr>
                                        <p:cTn id="19" dur="1000" fill="hold"/>
                                        <p:tgtEl>
                                          <p:spTgt spid="774"/>
                                        </p:tgtEl>
                                        <p:attrNameLst>
                                          <p:attrName>ppt_x</p:attrName>
                                        </p:attrNameLst>
                                      </p:cBhvr>
                                      <p:tavLst>
                                        <p:tav tm="0">
                                          <p:val>
                                            <p:strVal val="0-#ppt_w/2"/>
                                          </p:val>
                                        </p:tav>
                                        <p:tav tm="100000">
                                          <p:val>
                                            <p:strVal val="#ppt_x"/>
                                          </p:val>
                                        </p:tav>
                                      </p:tavLst>
                                    </p:anim>
                                    <p:anim calcmode="lin" valueType="num">
                                      <p:cBhvr>
                                        <p:cTn id="20" dur="1000" fill="hold"/>
                                        <p:tgtEl>
                                          <p:spTgt spid="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1" animBg="1" advAuto="0"/>
      <p:bldP spid="773" grpId="2" animBg="1" advAuto="0"/>
      <p:bldP spid="774"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Círculo"/>
          <p:cNvSpPr/>
          <p:nvPr/>
        </p:nvSpPr>
        <p:spPr>
          <a:xfrm>
            <a:off x="6854882" y="1805542"/>
            <a:ext cx="10104917" cy="10104917"/>
          </a:xfrm>
          <a:prstGeom prst="ellipse">
            <a:avLst/>
          </a:prstGeom>
          <a:blipFill>
            <a:blip r:embed="rId2"/>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77" name="La transformación del liderazgo"/>
          <p:cNvSpPr/>
          <p:nvPr/>
        </p:nvSpPr>
        <p:spPr>
          <a:xfrm>
            <a:off x="15627658" y="996581"/>
            <a:ext cx="7508026" cy="3140770"/>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transformación del liderazgo</a:t>
            </a:r>
          </a:p>
        </p:txBody>
      </p:sp>
      <p:sp>
        <p:nvSpPr>
          <p:cNvPr id="778" name="La primacía de la evangelización"/>
          <p:cNvSpPr/>
          <p:nvPr/>
        </p:nvSpPr>
        <p:spPr>
          <a:xfrm>
            <a:off x="602821" y="2612601"/>
            <a:ext cx="7508025" cy="2567995"/>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primacía de la evangelización</a:t>
            </a:r>
          </a:p>
        </p:txBody>
      </p:sp>
      <p:pic>
        <p:nvPicPr>
          <p:cNvPr id="779" name="jesucristo-miembro-trinidad.jpg" descr="jesucristo-miembro-trinidad.jpg"/>
          <p:cNvPicPr>
            <a:picLocks noGrp="1" noChangeAspect="1"/>
          </p:cNvPicPr>
          <p:nvPr>
            <p:ph type="pic" idx="23"/>
          </p:nvPr>
        </p:nvPicPr>
        <p:blipFill>
          <a:blip r:embed="rId4"/>
          <a:srcRect l="13602" r="30145"/>
          <a:stretch>
            <a:fillRect/>
          </a:stretch>
        </p:blipFill>
        <p:spPr>
          <a:xfrm>
            <a:off x="5502395" y="5432274"/>
            <a:ext cx="5658631" cy="56585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effectLst>
            <a:outerShdw blurRad="152400" dist="126574" dir="3600000" rotWithShape="0">
              <a:srgbClr val="000000">
                <a:alpha val="50000"/>
              </a:srgbClr>
            </a:outerShdw>
          </a:effectLst>
        </p:spPr>
      </p:pic>
      <p:pic>
        <p:nvPicPr>
          <p:cNvPr id="780" name="pastor-1.jpg.jpeg" descr="pastor-1.jpg.jpeg"/>
          <p:cNvPicPr>
            <a:picLocks noChangeAspect="1"/>
          </p:cNvPicPr>
          <p:nvPr/>
        </p:nvPicPr>
        <p:blipFill>
          <a:blip r:embed="rId5"/>
          <a:srcRect l="14501" t="16694" r="33683" b="5460"/>
          <a:stretch>
            <a:fillRect/>
          </a:stretch>
        </p:blipFill>
        <p:spPr>
          <a:xfrm>
            <a:off x="9548252" y="849562"/>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pic>
        <p:nvPicPr>
          <p:cNvPr id="781" name="Rom,_Vatikan,_Basilika_St._Peter,_Die_Taube_des_Heiligen_Geistes_(Cathedra_Petri,_Bernini).jpeg" descr="Rom,_Vatikan,_Basilika_St._Peter,_Die_Taube_des_Heiligen_Geistes_(Cathedra_Petri,_Bernini).jpeg"/>
          <p:cNvPicPr>
            <a:picLocks noChangeAspect="1"/>
          </p:cNvPicPr>
          <p:nvPr/>
        </p:nvPicPr>
        <p:blipFill>
          <a:blip r:embed="rId6"/>
          <a:srcRect l="13777" t="23253" r="13775" b="23252"/>
          <a:stretch>
            <a:fillRect/>
          </a:stretch>
        </p:blipFill>
        <p:spPr>
          <a:xfrm>
            <a:off x="11683656" y="6679684"/>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82" name="La confianza en el ES"/>
          <p:cNvSpPr/>
          <p:nvPr/>
        </p:nvSpPr>
        <p:spPr>
          <a:xfrm>
            <a:off x="17614886" y="9409516"/>
            <a:ext cx="5658631" cy="301745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confianza en el 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Círculo"/>
          <p:cNvSpPr/>
          <p:nvPr/>
        </p:nvSpPr>
        <p:spPr>
          <a:xfrm>
            <a:off x="5810709" y="813390"/>
            <a:ext cx="12457782" cy="12457783"/>
          </a:xfrm>
          <a:prstGeom prst="ellipse">
            <a:avLst/>
          </a:prstGeom>
          <a:blipFill>
            <a:blip r:embed="rId2"/>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pic>
        <p:nvPicPr>
          <p:cNvPr id="785" name="jesucristo-miembro-trinidad.jpg" descr="jesucristo-miembro-trinidad.jpg"/>
          <p:cNvPicPr>
            <a:picLocks noGrp="1" noChangeAspect="1"/>
          </p:cNvPicPr>
          <p:nvPr>
            <p:ph type="pic" idx="23"/>
          </p:nvPr>
        </p:nvPicPr>
        <p:blipFill>
          <a:blip r:embed="rId3"/>
          <a:srcRect l="13602" r="30145"/>
          <a:stretch>
            <a:fillRect/>
          </a:stretch>
        </p:blipFill>
        <p:spPr>
          <a:xfrm>
            <a:off x="6182752" y="5513916"/>
            <a:ext cx="5658631" cy="565850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effectLst>
            <a:outerShdw blurRad="152400" dist="126574" dir="3600000" rotWithShape="0">
              <a:srgbClr val="000000">
                <a:alpha val="50000"/>
              </a:srgbClr>
            </a:outerShdw>
          </a:effectLst>
        </p:spPr>
      </p:pic>
      <p:pic>
        <p:nvPicPr>
          <p:cNvPr id="786" name="pastor-1.jpg.jpeg" descr="pastor-1.jpg.jpeg"/>
          <p:cNvPicPr>
            <a:picLocks noChangeAspect="1"/>
          </p:cNvPicPr>
          <p:nvPr/>
        </p:nvPicPr>
        <p:blipFill>
          <a:blip r:embed="rId4"/>
          <a:srcRect l="14501" t="16694" r="33683" b="5460"/>
          <a:stretch>
            <a:fillRect/>
          </a:stretch>
        </p:blipFill>
        <p:spPr>
          <a:xfrm>
            <a:off x="9548252" y="849562"/>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pic>
        <p:nvPicPr>
          <p:cNvPr id="787" name="Rom,_Vatikan,_Basilika_St._Peter,_Die_Taube_des_Heiligen_Geistes_(Cathedra_Petri,_Bernini).jpeg" descr="Rom,_Vatikan,_Basilika_St._Peter,_Die_Taube_des_Heiligen_Geistes_(Cathedra_Petri,_Bernini).jpeg"/>
          <p:cNvPicPr>
            <a:picLocks noChangeAspect="1"/>
          </p:cNvPicPr>
          <p:nvPr/>
        </p:nvPicPr>
        <p:blipFill>
          <a:blip r:embed="rId5"/>
          <a:srcRect l="13777" t="23253" r="13775" b="23252"/>
          <a:stretch>
            <a:fillRect/>
          </a:stretch>
        </p:blipFill>
        <p:spPr>
          <a:xfrm>
            <a:off x="11846941" y="6135398"/>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door-672999_1280.jpg" descr="door-672999_1280.jpg"/>
          <p:cNvPicPr>
            <a:picLocks noGrp="1" noChangeAspect="1"/>
          </p:cNvPicPr>
          <p:nvPr>
            <p:ph type="pic" idx="21"/>
          </p:nvPr>
        </p:nvPicPr>
        <p:blipFill>
          <a:blip r:embed="rId2"/>
          <a:srcRect t="22104" b="18447"/>
          <a:stretch>
            <a:fillRect/>
          </a:stretch>
        </p:blipFill>
        <p:spPr>
          <a:xfrm>
            <a:off x="7726" y="7585861"/>
            <a:ext cx="24368548" cy="6224698"/>
          </a:xfrm>
          <a:prstGeom prst="rect">
            <a:avLst/>
          </a:prstGeom>
        </p:spPr>
      </p:pic>
      <p:sp>
        <p:nvSpPr>
          <p:cNvPr id="790" name="Presupuestos…"/>
          <p:cNvSpPr txBox="1">
            <a:spLocks noGrp="1"/>
          </p:cNvSpPr>
          <p:nvPr>
            <p:ph type="body" idx="22"/>
          </p:nvPr>
        </p:nvSpPr>
        <p:spPr>
          <a:xfrm>
            <a:off x="4483417" y="1972836"/>
            <a:ext cx="1541716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Presupuestos</a:t>
            </a:r>
          </a:p>
          <a:p>
            <a:pPr marL="0" indent="0" algn="ctr">
              <a:spcBef>
                <a:spcPts val="0"/>
              </a:spcBef>
              <a:buSzTx/>
              <a:buNone/>
              <a:defRPr sz="10000" b="1">
                <a:latin typeface="+mj-lt"/>
                <a:ea typeface="+mj-ea"/>
                <a:cs typeface="+mj-cs"/>
                <a:sym typeface="Helvetica Neue"/>
              </a:defRPr>
            </a:pPr>
            <a:r>
              <a:t>de la conversión pastoral</a:t>
            </a:r>
          </a:p>
        </p:txBody>
      </p:sp>
      <p:sp>
        <p:nvSpPr>
          <p:cNvPr id="791" name="2"/>
          <p:cNvSpPr txBox="1"/>
          <p:nvPr/>
        </p:nvSpPr>
        <p:spPr>
          <a:xfrm>
            <a:off x="-320888" y="-3051201"/>
            <a:ext cx="6171718" cy="13049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5200" b="1">
                <a:solidFill>
                  <a:srgbClr val="73CBD9"/>
                </a:solidFill>
                <a:latin typeface="+mj-lt"/>
                <a:ea typeface="+mj-ea"/>
                <a:cs typeface="+mj-cs"/>
                <a:sym typeface="Helvetica Neue"/>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Ante todo, conversión"/>
          <p:cNvSpPr/>
          <p:nvPr/>
        </p:nvSpPr>
        <p:spPr>
          <a:xfrm>
            <a:off x="2499100" y="6994101"/>
            <a:ext cx="18100974"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Ante todo, conversión</a:t>
            </a:r>
          </a:p>
        </p:txBody>
      </p:sp>
      <p:sp>
        <p:nvSpPr>
          <p:cNvPr id="794" name="Columna jónica"/>
          <p:cNvSpPr/>
          <p:nvPr/>
        </p:nvSpPr>
        <p:spPr>
          <a:xfrm>
            <a:off x="2058888" y="8971673"/>
            <a:ext cx="3987582"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95" name="Columna jónica"/>
          <p:cNvSpPr/>
          <p:nvPr/>
        </p:nvSpPr>
        <p:spPr>
          <a:xfrm>
            <a:off x="708104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96" name="Columna jónica"/>
          <p:cNvSpPr/>
          <p:nvPr/>
        </p:nvSpPr>
        <p:spPr>
          <a:xfrm>
            <a:off x="1210320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97" name="Columna jónica"/>
          <p:cNvSpPr/>
          <p:nvPr/>
        </p:nvSpPr>
        <p:spPr>
          <a:xfrm>
            <a:off x="17125370"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98" name="No puedes dar por supuesto que ya estás convertido"/>
          <p:cNvSpPr txBox="1"/>
          <p:nvPr/>
        </p:nvSpPr>
        <p:spPr>
          <a:xfrm>
            <a:off x="2410476" y="2720530"/>
            <a:ext cx="18278222"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6000">
                <a:latin typeface="+mj-lt"/>
                <a:ea typeface="+mj-ea"/>
                <a:cs typeface="+mj-cs"/>
                <a:sym typeface="Helvetica Neue"/>
              </a:defRPr>
            </a:lvl1pPr>
          </a:lstStyle>
          <a:p>
            <a:r>
              <a:t>No puedes dar por supuesto que ya estás convertido</a:t>
            </a:r>
          </a:p>
        </p:txBody>
      </p:sp>
      <p:sp>
        <p:nvSpPr>
          <p:cNvPr id="799" name="Tienes que estar dispuesto a emprender de nuevo un camino de conversión personal que te lleve a pensar tu ministerio, tu condición de consagrado, tu ser de laico y de discípulo"/>
          <p:cNvSpPr txBox="1"/>
          <p:nvPr/>
        </p:nvSpPr>
        <p:spPr>
          <a:xfrm>
            <a:off x="2146210" y="1834716"/>
            <a:ext cx="19438437" cy="3779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6000">
                <a:latin typeface="+mj-lt"/>
                <a:ea typeface="+mj-ea"/>
                <a:cs typeface="+mj-cs"/>
                <a:sym typeface="Helvetica Neue"/>
              </a:defRPr>
            </a:lvl1pPr>
          </a:lstStyle>
          <a:p>
            <a:r>
              <a:t>Tienes que estar dispuesto a emprender de nuevo un camino de conversión personal que te lleve a pensar tu ministerio, tu condición de consagrado, tu ser de laico y de discípulo</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93"/>
                                        </p:tgtEl>
                                        <p:attrNameLst>
                                          <p:attrName>style.visibility</p:attrName>
                                        </p:attrNameLst>
                                      </p:cBhvr>
                                      <p:to>
                                        <p:strVal val="visible"/>
                                      </p:to>
                                    </p:set>
                                    <p:anim calcmode="lin" valueType="num">
                                      <p:cBhvr>
                                        <p:cTn id="7" dur="1000" fill="hold"/>
                                        <p:tgtEl>
                                          <p:spTgt spid="793"/>
                                        </p:tgtEl>
                                        <p:attrNameLst>
                                          <p:attrName>ppt_x</p:attrName>
                                        </p:attrNameLst>
                                      </p:cBhvr>
                                      <p:tavLst>
                                        <p:tav tm="0">
                                          <p:val>
                                            <p:strVal val="#ppt_x"/>
                                          </p:val>
                                        </p:tav>
                                        <p:tav tm="100000">
                                          <p:val>
                                            <p:strVal val="#ppt_x"/>
                                          </p:val>
                                        </p:tav>
                                      </p:tavLst>
                                    </p:anim>
                                    <p:anim calcmode="lin" valueType="num">
                                      <p:cBhvr>
                                        <p:cTn id="8" dur="1000" fill="hold"/>
                                        <p:tgtEl>
                                          <p:spTgt spid="79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798"/>
                                        </p:tgtEl>
                                        <p:attrNameLst>
                                          <p:attrName>style.visibility</p:attrName>
                                        </p:attrNameLst>
                                      </p:cBhvr>
                                      <p:to>
                                        <p:strVal val="visible"/>
                                      </p:to>
                                    </p:set>
                                    <p:anim calcmode="lin" valueType="num">
                                      <p:cBhvr>
                                        <p:cTn id="13" dur="2500" fill="hold"/>
                                        <p:tgtEl>
                                          <p:spTgt spid="798"/>
                                        </p:tgtEl>
                                        <p:attrNameLst>
                                          <p:attrName>ppt_w</p:attrName>
                                        </p:attrNameLst>
                                      </p:cBhvr>
                                      <p:tavLst>
                                        <p:tav tm="0">
                                          <p:val>
                                            <p:fltVal val="0"/>
                                          </p:val>
                                        </p:tav>
                                        <p:tav tm="100000">
                                          <p:val>
                                            <p:strVal val="#ppt_w"/>
                                          </p:val>
                                        </p:tav>
                                      </p:tavLst>
                                    </p:anim>
                                    <p:anim calcmode="lin" valueType="num">
                                      <p:cBhvr>
                                        <p:cTn id="14" dur="2500" fill="hold"/>
                                        <p:tgtEl>
                                          <p:spTgt spid="79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3" nodeType="clickEffect">
                                  <p:stCondLst>
                                    <p:cond delay="0"/>
                                  </p:stCondLst>
                                  <p:iterate>
                                    <p:tmAbs val="0"/>
                                  </p:iterate>
                                  <p:childTnLst>
                                    <p:anim calcmode="lin" valueType="num">
                                      <p:cBhvr>
                                        <p:cTn id="18" dur="2500" fill="hold"/>
                                        <p:tgtEl>
                                          <p:spTgt spid="798"/>
                                        </p:tgtEl>
                                        <p:attrNameLst>
                                          <p:attrName>ppt_w</p:attrName>
                                        </p:attrNameLst>
                                      </p:cBhvr>
                                      <p:tavLst>
                                        <p:tav tm="0">
                                          <p:val>
                                            <p:strVal val="ppt_w"/>
                                          </p:val>
                                        </p:tav>
                                        <p:tav tm="100000">
                                          <p:val>
                                            <p:fltVal val="0"/>
                                          </p:val>
                                        </p:tav>
                                      </p:tavLst>
                                    </p:anim>
                                    <p:anim calcmode="lin" valueType="num">
                                      <p:cBhvr>
                                        <p:cTn id="19" dur="2500" fill="hold"/>
                                        <p:tgtEl>
                                          <p:spTgt spid="798"/>
                                        </p:tgtEl>
                                        <p:attrNameLst>
                                          <p:attrName>ppt_h</p:attrName>
                                        </p:attrNameLst>
                                      </p:cBhvr>
                                      <p:tavLst>
                                        <p:tav tm="0">
                                          <p:val>
                                            <p:strVal val="ppt_h"/>
                                          </p:val>
                                        </p:tav>
                                        <p:tav tm="100000">
                                          <p:val>
                                            <p:fltVal val="0"/>
                                          </p:val>
                                        </p:tav>
                                      </p:tavLst>
                                    </p:anim>
                                    <p:set>
                                      <p:cBhvr>
                                        <p:cTn id="20" fill="hold">
                                          <p:stCondLst>
                                            <p:cond delay="2499"/>
                                          </p:stCondLst>
                                        </p:cTn>
                                        <p:tgtEl>
                                          <p:spTgt spid="7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799"/>
                                        </p:tgtEl>
                                        <p:attrNameLst>
                                          <p:attrName>style.visibility</p:attrName>
                                        </p:attrNameLst>
                                      </p:cBhvr>
                                      <p:to>
                                        <p:strVal val="visible"/>
                                      </p:to>
                                    </p:set>
                                    <p:anim calcmode="lin" valueType="num">
                                      <p:cBhvr>
                                        <p:cTn id="25" dur="2500" fill="hold"/>
                                        <p:tgtEl>
                                          <p:spTgt spid="799"/>
                                        </p:tgtEl>
                                        <p:attrNameLst>
                                          <p:attrName>ppt_w</p:attrName>
                                        </p:attrNameLst>
                                      </p:cBhvr>
                                      <p:tavLst>
                                        <p:tav tm="0">
                                          <p:val>
                                            <p:fltVal val="0"/>
                                          </p:val>
                                        </p:tav>
                                        <p:tav tm="100000">
                                          <p:val>
                                            <p:strVal val="#ppt_w"/>
                                          </p:val>
                                        </p:tav>
                                      </p:tavLst>
                                    </p:anim>
                                    <p:anim calcmode="lin" valueType="num">
                                      <p:cBhvr>
                                        <p:cTn id="26" dur="2500" fill="hold"/>
                                        <p:tgtEl>
                                          <p:spTgt spid="79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grpId="5" nodeType="clickEffect">
                                  <p:stCondLst>
                                    <p:cond delay="0"/>
                                  </p:stCondLst>
                                  <p:iterate>
                                    <p:tmAbs val="0"/>
                                  </p:iterate>
                                  <p:childTnLst>
                                    <p:anim calcmode="lin" valueType="num">
                                      <p:cBhvr>
                                        <p:cTn id="30" dur="2500" fill="hold"/>
                                        <p:tgtEl>
                                          <p:spTgt spid="799"/>
                                        </p:tgtEl>
                                        <p:attrNameLst>
                                          <p:attrName>ppt_w</p:attrName>
                                        </p:attrNameLst>
                                      </p:cBhvr>
                                      <p:tavLst>
                                        <p:tav tm="0">
                                          <p:val>
                                            <p:strVal val="ppt_w"/>
                                          </p:val>
                                        </p:tav>
                                        <p:tav tm="100000">
                                          <p:val>
                                            <p:fltVal val="0"/>
                                          </p:val>
                                        </p:tav>
                                      </p:tavLst>
                                    </p:anim>
                                    <p:anim calcmode="lin" valueType="num">
                                      <p:cBhvr>
                                        <p:cTn id="31" dur="2500" fill="hold"/>
                                        <p:tgtEl>
                                          <p:spTgt spid="799"/>
                                        </p:tgtEl>
                                        <p:attrNameLst>
                                          <p:attrName>ppt_h</p:attrName>
                                        </p:attrNameLst>
                                      </p:cBhvr>
                                      <p:tavLst>
                                        <p:tav tm="0">
                                          <p:val>
                                            <p:strVal val="ppt_h"/>
                                          </p:val>
                                        </p:tav>
                                        <p:tav tm="100000">
                                          <p:val>
                                            <p:fltVal val="0"/>
                                          </p:val>
                                        </p:tav>
                                      </p:tavLst>
                                    </p:anim>
                                    <p:set>
                                      <p:cBhvr>
                                        <p:cTn id="32" fill="hold">
                                          <p:stCondLst>
                                            <p:cond delay="2499"/>
                                          </p:stCondLst>
                                        </p:cTn>
                                        <p:tgtEl>
                                          <p:spTgt spid="7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1" animBg="1" advAuto="0"/>
      <p:bldP spid="798" grpId="2" animBg="1" advAuto="0"/>
      <p:bldP spid="798" grpId="3" animBg="1" advAuto="0"/>
      <p:bldP spid="799" grpId="4" animBg="1" advAuto="0"/>
      <p:bldP spid="799"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Ante todo, conversión"/>
          <p:cNvSpPr/>
          <p:nvPr/>
        </p:nvSpPr>
        <p:spPr>
          <a:xfrm>
            <a:off x="2499100" y="6994101"/>
            <a:ext cx="18100974"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Ante todo, conversión</a:t>
            </a:r>
          </a:p>
        </p:txBody>
      </p:sp>
      <p:sp>
        <p:nvSpPr>
          <p:cNvPr id="802" name="Conversión fraterna y comunitaria"/>
          <p:cNvSpPr/>
          <p:nvPr/>
        </p:nvSpPr>
        <p:spPr>
          <a:xfrm>
            <a:off x="2914042" y="5016530"/>
            <a:ext cx="17271091"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fraterna y comunitaria</a:t>
            </a:r>
          </a:p>
        </p:txBody>
      </p:sp>
      <p:sp>
        <p:nvSpPr>
          <p:cNvPr id="803" name="Columna jónica"/>
          <p:cNvSpPr/>
          <p:nvPr/>
        </p:nvSpPr>
        <p:spPr>
          <a:xfrm>
            <a:off x="2058888" y="8971673"/>
            <a:ext cx="3987582"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04" name="Columna jónica"/>
          <p:cNvSpPr/>
          <p:nvPr/>
        </p:nvSpPr>
        <p:spPr>
          <a:xfrm>
            <a:off x="708104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05" name="Columna jónica"/>
          <p:cNvSpPr/>
          <p:nvPr/>
        </p:nvSpPr>
        <p:spPr>
          <a:xfrm>
            <a:off x="1210320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06" name="Columna jónica"/>
          <p:cNvSpPr/>
          <p:nvPr/>
        </p:nvSpPr>
        <p:spPr>
          <a:xfrm>
            <a:off x="17125370"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07" name="Contra el individualismo, para hacer una Iglesia en salida"/>
          <p:cNvSpPr txBox="1"/>
          <p:nvPr/>
        </p:nvSpPr>
        <p:spPr>
          <a:xfrm>
            <a:off x="1916962" y="2253816"/>
            <a:ext cx="20550077"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6000">
                <a:latin typeface="+mj-lt"/>
                <a:ea typeface="+mj-ea"/>
                <a:cs typeface="+mj-cs"/>
                <a:sym typeface="Helvetica Neue"/>
              </a:defRPr>
            </a:pPr>
            <a:r>
              <a:t>Contra el individualismo, para hacer una Iglesia </a:t>
            </a:r>
            <a:r>
              <a:rPr i="1"/>
              <a:t>en salida</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02"/>
                                        </p:tgtEl>
                                        <p:attrNameLst>
                                          <p:attrName>style.visibility</p:attrName>
                                        </p:attrNameLst>
                                      </p:cBhvr>
                                      <p:to>
                                        <p:strVal val="visible"/>
                                      </p:to>
                                    </p:set>
                                    <p:anim calcmode="lin" valueType="num">
                                      <p:cBhvr>
                                        <p:cTn id="7" dur="1000" fill="hold"/>
                                        <p:tgtEl>
                                          <p:spTgt spid="802"/>
                                        </p:tgtEl>
                                        <p:attrNameLst>
                                          <p:attrName>ppt_x</p:attrName>
                                        </p:attrNameLst>
                                      </p:cBhvr>
                                      <p:tavLst>
                                        <p:tav tm="0">
                                          <p:val>
                                            <p:strVal val="#ppt_x"/>
                                          </p:val>
                                        </p:tav>
                                        <p:tav tm="100000">
                                          <p:val>
                                            <p:strVal val="#ppt_x"/>
                                          </p:val>
                                        </p:tav>
                                      </p:tavLst>
                                    </p:anim>
                                    <p:anim calcmode="lin" valueType="num">
                                      <p:cBhvr>
                                        <p:cTn id="8" dur="1000" fill="hold"/>
                                        <p:tgtEl>
                                          <p:spTgt spid="80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07"/>
                                        </p:tgtEl>
                                        <p:attrNameLst>
                                          <p:attrName>style.visibility</p:attrName>
                                        </p:attrNameLst>
                                      </p:cBhvr>
                                      <p:to>
                                        <p:strVal val="visible"/>
                                      </p:to>
                                    </p:set>
                                    <p:anim calcmode="lin" valueType="num">
                                      <p:cBhvr>
                                        <p:cTn id="13" dur="2500" fill="hold"/>
                                        <p:tgtEl>
                                          <p:spTgt spid="807"/>
                                        </p:tgtEl>
                                        <p:attrNameLst>
                                          <p:attrName>ppt_w</p:attrName>
                                        </p:attrNameLst>
                                      </p:cBhvr>
                                      <p:tavLst>
                                        <p:tav tm="0">
                                          <p:val>
                                            <p:fltVal val="0"/>
                                          </p:val>
                                        </p:tav>
                                        <p:tav tm="100000">
                                          <p:val>
                                            <p:strVal val="#ppt_w"/>
                                          </p:val>
                                        </p:tav>
                                      </p:tavLst>
                                    </p:anim>
                                    <p:anim calcmode="lin" valueType="num">
                                      <p:cBhvr>
                                        <p:cTn id="14" dur="2500" fill="hold"/>
                                        <p:tgtEl>
                                          <p:spTgt spid="80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3" nodeType="clickEffect">
                                  <p:stCondLst>
                                    <p:cond delay="0"/>
                                  </p:stCondLst>
                                  <p:iterate>
                                    <p:tmAbs val="0"/>
                                  </p:iterate>
                                  <p:childTnLst>
                                    <p:anim calcmode="lin" valueType="num">
                                      <p:cBhvr>
                                        <p:cTn id="18" dur="2500" fill="hold"/>
                                        <p:tgtEl>
                                          <p:spTgt spid="807"/>
                                        </p:tgtEl>
                                        <p:attrNameLst>
                                          <p:attrName>ppt_w</p:attrName>
                                        </p:attrNameLst>
                                      </p:cBhvr>
                                      <p:tavLst>
                                        <p:tav tm="0">
                                          <p:val>
                                            <p:strVal val="ppt_w"/>
                                          </p:val>
                                        </p:tav>
                                        <p:tav tm="100000">
                                          <p:val>
                                            <p:fltVal val="0"/>
                                          </p:val>
                                        </p:tav>
                                      </p:tavLst>
                                    </p:anim>
                                    <p:anim calcmode="lin" valueType="num">
                                      <p:cBhvr>
                                        <p:cTn id="19" dur="2500" fill="hold"/>
                                        <p:tgtEl>
                                          <p:spTgt spid="807"/>
                                        </p:tgtEl>
                                        <p:attrNameLst>
                                          <p:attrName>ppt_h</p:attrName>
                                        </p:attrNameLst>
                                      </p:cBhvr>
                                      <p:tavLst>
                                        <p:tav tm="0">
                                          <p:val>
                                            <p:strVal val="ppt_h"/>
                                          </p:val>
                                        </p:tav>
                                        <p:tav tm="100000">
                                          <p:val>
                                            <p:fltVal val="0"/>
                                          </p:val>
                                        </p:tav>
                                      </p:tavLst>
                                    </p:anim>
                                    <p:set>
                                      <p:cBhvr>
                                        <p:cTn id="20" fill="hold">
                                          <p:stCondLst>
                                            <p:cond delay="2499"/>
                                          </p:stCondLst>
                                        </p:cTn>
                                        <p:tgtEl>
                                          <p:spTgt spid="8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1" animBg="1" advAuto="0"/>
      <p:bldP spid="807" grpId="2" animBg="1" advAuto="0"/>
      <p:bldP spid="807"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Ante todo, conversión"/>
          <p:cNvSpPr/>
          <p:nvPr/>
        </p:nvSpPr>
        <p:spPr>
          <a:xfrm>
            <a:off x="2499100" y="6994101"/>
            <a:ext cx="18100974"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Ante todo, conversión</a:t>
            </a:r>
          </a:p>
        </p:txBody>
      </p:sp>
      <p:sp>
        <p:nvSpPr>
          <p:cNvPr id="810" name="Conversión fraterna y comunitaria"/>
          <p:cNvSpPr/>
          <p:nvPr/>
        </p:nvSpPr>
        <p:spPr>
          <a:xfrm>
            <a:off x="2914042" y="5016530"/>
            <a:ext cx="17271091"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fraterna y comunitaria</a:t>
            </a:r>
          </a:p>
        </p:txBody>
      </p:sp>
      <p:sp>
        <p:nvSpPr>
          <p:cNvPr id="811" name="Conversión del pastor y de la comunidad"/>
          <p:cNvSpPr/>
          <p:nvPr/>
        </p:nvSpPr>
        <p:spPr>
          <a:xfrm>
            <a:off x="3448091" y="3038958"/>
            <a:ext cx="16202992"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del pastor y de la comunidad</a:t>
            </a:r>
          </a:p>
        </p:txBody>
      </p:sp>
      <p:sp>
        <p:nvSpPr>
          <p:cNvPr id="812" name="Columna jónica"/>
          <p:cNvSpPr/>
          <p:nvPr/>
        </p:nvSpPr>
        <p:spPr>
          <a:xfrm>
            <a:off x="2058888" y="8971673"/>
            <a:ext cx="3987582"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13" name="Columna jónica"/>
          <p:cNvSpPr/>
          <p:nvPr/>
        </p:nvSpPr>
        <p:spPr>
          <a:xfrm>
            <a:off x="708104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14" name="Columna jónica"/>
          <p:cNvSpPr/>
          <p:nvPr/>
        </p:nvSpPr>
        <p:spPr>
          <a:xfrm>
            <a:off x="1210320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15" name="Columna jónica"/>
          <p:cNvSpPr/>
          <p:nvPr/>
        </p:nvSpPr>
        <p:spPr>
          <a:xfrm>
            <a:off x="17125370"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16" name="Conversión del pastor y del paradigma que rige su quehacer"/>
          <p:cNvSpPr txBox="1"/>
          <p:nvPr/>
        </p:nvSpPr>
        <p:spPr>
          <a:xfrm>
            <a:off x="1559455" y="1192459"/>
            <a:ext cx="21265090"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6000">
                <a:latin typeface="+mj-lt"/>
                <a:ea typeface="+mj-ea"/>
                <a:cs typeface="+mj-cs"/>
                <a:sym typeface="Helvetica Neue"/>
              </a:defRPr>
            </a:lvl1pPr>
          </a:lstStyle>
          <a:p>
            <a:r>
              <a:t>Conversión del pastor y del paradigma que rige su quehacer</a:t>
            </a:r>
          </a:p>
        </p:txBody>
      </p:sp>
      <p:sp>
        <p:nvSpPr>
          <p:cNvPr id="817" name="De la autorefencialidad a la corresponsabilidad"/>
          <p:cNvSpPr txBox="1"/>
          <p:nvPr/>
        </p:nvSpPr>
        <p:spPr>
          <a:xfrm>
            <a:off x="4199240" y="1192459"/>
            <a:ext cx="16956941"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6000">
                <a:latin typeface="+mj-lt"/>
                <a:ea typeface="+mj-ea"/>
                <a:cs typeface="+mj-cs"/>
                <a:sym typeface="Helvetica Neue"/>
              </a:defRPr>
            </a:lvl1pPr>
          </a:lstStyle>
          <a:p>
            <a:r>
              <a:t>De la autorefencialidad a la corresponsabilidad</a:t>
            </a:r>
          </a:p>
        </p:txBody>
      </p:sp>
      <p:sp>
        <p:nvSpPr>
          <p:cNvPr id="818" name="Una comunidad que se convierte ayuda a la conversión del pastor"/>
          <p:cNvSpPr txBox="1"/>
          <p:nvPr/>
        </p:nvSpPr>
        <p:spPr>
          <a:xfrm>
            <a:off x="677931" y="1192459"/>
            <a:ext cx="23028138"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6000">
                <a:latin typeface="+mj-lt"/>
                <a:ea typeface="+mj-ea"/>
                <a:cs typeface="+mj-cs"/>
                <a:sym typeface="Helvetica Neue"/>
              </a:defRPr>
            </a:lvl1pPr>
          </a:lstStyle>
          <a:p>
            <a:r>
              <a:t>Una comunidad que se convierte ayuda a la conversión del pastor</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11"/>
                                        </p:tgtEl>
                                        <p:attrNameLst>
                                          <p:attrName>style.visibility</p:attrName>
                                        </p:attrNameLst>
                                      </p:cBhvr>
                                      <p:to>
                                        <p:strVal val="visible"/>
                                      </p:to>
                                    </p:set>
                                    <p:anim calcmode="lin" valueType="num">
                                      <p:cBhvr>
                                        <p:cTn id="7" dur="1000" fill="hold"/>
                                        <p:tgtEl>
                                          <p:spTgt spid="811"/>
                                        </p:tgtEl>
                                        <p:attrNameLst>
                                          <p:attrName>ppt_x</p:attrName>
                                        </p:attrNameLst>
                                      </p:cBhvr>
                                      <p:tavLst>
                                        <p:tav tm="0">
                                          <p:val>
                                            <p:strVal val="#ppt_x"/>
                                          </p:val>
                                        </p:tav>
                                        <p:tav tm="100000">
                                          <p:val>
                                            <p:strVal val="#ppt_x"/>
                                          </p:val>
                                        </p:tav>
                                      </p:tavLst>
                                    </p:anim>
                                    <p:anim calcmode="lin" valueType="num">
                                      <p:cBhvr>
                                        <p:cTn id="8" dur="1000" fill="hold"/>
                                        <p:tgtEl>
                                          <p:spTgt spid="8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16"/>
                                        </p:tgtEl>
                                        <p:attrNameLst>
                                          <p:attrName>style.visibility</p:attrName>
                                        </p:attrNameLst>
                                      </p:cBhvr>
                                      <p:to>
                                        <p:strVal val="visible"/>
                                      </p:to>
                                    </p:set>
                                    <p:anim calcmode="lin" valueType="num">
                                      <p:cBhvr>
                                        <p:cTn id="13" dur="2500" fill="hold"/>
                                        <p:tgtEl>
                                          <p:spTgt spid="816"/>
                                        </p:tgtEl>
                                        <p:attrNameLst>
                                          <p:attrName>ppt_w</p:attrName>
                                        </p:attrNameLst>
                                      </p:cBhvr>
                                      <p:tavLst>
                                        <p:tav tm="0">
                                          <p:val>
                                            <p:fltVal val="0"/>
                                          </p:val>
                                        </p:tav>
                                        <p:tav tm="100000">
                                          <p:val>
                                            <p:strVal val="#ppt_w"/>
                                          </p:val>
                                        </p:tav>
                                      </p:tavLst>
                                    </p:anim>
                                    <p:anim calcmode="lin" valueType="num">
                                      <p:cBhvr>
                                        <p:cTn id="14" dur="2500" fill="hold"/>
                                        <p:tgtEl>
                                          <p:spTgt spid="81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3" nodeType="clickEffect">
                                  <p:stCondLst>
                                    <p:cond delay="0"/>
                                  </p:stCondLst>
                                  <p:iterate>
                                    <p:tmAbs val="0"/>
                                  </p:iterate>
                                  <p:childTnLst>
                                    <p:anim calcmode="lin" valueType="num">
                                      <p:cBhvr>
                                        <p:cTn id="18" dur="2500" fill="hold"/>
                                        <p:tgtEl>
                                          <p:spTgt spid="816"/>
                                        </p:tgtEl>
                                        <p:attrNameLst>
                                          <p:attrName>ppt_w</p:attrName>
                                        </p:attrNameLst>
                                      </p:cBhvr>
                                      <p:tavLst>
                                        <p:tav tm="0">
                                          <p:val>
                                            <p:strVal val="ppt_w"/>
                                          </p:val>
                                        </p:tav>
                                        <p:tav tm="100000">
                                          <p:val>
                                            <p:fltVal val="0"/>
                                          </p:val>
                                        </p:tav>
                                      </p:tavLst>
                                    </p:anim>
                                    <p:anim calcmode="lin" valueType="num">
                                      <p:cBhvr>
                                        <p:cTn id="19" dur="2500" fill="hold"/>
                                        <p:tgtEl>
                                          <p:spTgt spid="816"/>
                                        </p:tgtEl>
                                        <p:attrNameLst>
                                          <p:attrName>ppt_h</p:attrName>
                                        </p:attrNameLst>
                                      </p:cBhvr>
                                      <p:tavLst>
                                        <p:tav tm="0">
                                          <p:val>
                                            <p:strVal val="ppt_h"/>
                                          </p:val>
                                        </p:tav>
                                        <p:tav tm="100000">
                                          <p:val>
                                            <p:fltVal val="0"/>
                                          </p:val>
                                        </p:tav>
                                      </p:tavLst>
                                    </p:anim>
                                    <p:set>
                                      <p:cBhvr>
                                        <p:cTn id="20" fill="hold">
                                          <p:stCondLst>
                                            <p:cond delay="2499"/>
                                          </p:stCondLst>
                                        </p:cTn>
                                        <p:tgtEl>
                                          <p:spTgt spid="8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817"/>
                                        </p:tgtEl>
                                        <p:attrNameLst>
                                          <p:attrName>style.visibility</p:attrName>
                                        </p:attrNameLst>
                                      </p:cBhvr>
                                      <p:to>
                                        <p:strVal val="visible"/>
                                      </p:to>
                                    </p:set>
                                    <p:anim calcmode="lin" valueType="num">
                                      <p:cBhvr>
                                        <p:cTn id="25" dur="2500" fill="hold"/>
                                        <p:tgtEl>
                                          <p:spTgt spid="817"/>
                                        </p:tgtEl>
                                        <p:attrNameLst>
                                          <p:attrName>ppt_w</p:attrName>
                                        </p:attrNameLst>
                                      </p:cBhvr>
                                      <p:tavLst>
                                        <p:tav tm="0">
                                          <p:val>
                                            <p:fltVal val="0"/>
                                          </p:val>
                                        </p:tav>
                                        <p:tav tm="100000">
                                          <p:val>
                                            <p:strVal val="#ppt_w"/>
                                          </p:val>
                                        </p:tav>
                                      </p:tavLst>
                                    </p:anim>
                                    <p:anim calcmode="lin" valueType="num">
                                      <p:cBhvr>
                                        <p:cTn id="26" dur="2500" fill="hold"/>
                                        <p:tgtEl>
                                          <p:spTgt spid="81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grpId="5" nodeType="clickEffect">
                                  <p:stCondLst>
                                    <p:cond delay="0"/>
                                  </p:stCondLst>
                                  <p:iterate>
                                    <p:tmAbs val="0"/>
                                  </p:iterate>
                                  <p:childTnLst>
                                    <p:anim calcmode="lin" valueType="num">
                                      <p:cBhvr>
                                        <p:cTn id="30" dur="2500" fill="hold"/>
                                        <p:tgtEl>
                                          <p:spTgt spid="817"/>
                                        </p:tgtEl>
                                        <p:attrNameLst>
                                          <p:attrName>ppt_w</p:attrName>
                                        </p:attrNameLst>
                                      </p:cBhvr>
                                      <p:tavLst>
                                        <p:tav tm="0">
                                          <p:val>
                                            <p:strVal val="ppt_w"/>
                                          </p:val>
                                        </p:tav>
                                        <p:tav tm="100000">
                                          <p:val>
                                            <p:fltVal val="0"/>
                                          </p:val>
                                        </p:tav>
                                      </p:tavLst>
                                    </p:anim>
                                    <p:anim calcmode="lin" valueType="num">
                                      <p:cBhvr>
                                        <p:cTn id="31" dur="2500" fill="hold"/>
                                        <p:tgtEl>
                                          <p:spTgt spid="817"/>
                                        </p:tgtEl>
                                        <p:attrNameLst>
                                          <p:attrName>ppt_h</p:attrName>
                                        </p:attrNameLst>
                                      </p:cBhvr>
                                      <p:tavLst>
                                        <p:tav tm="0">
                                          <p:val>
                                            <p:strVal val="ppt_h"/>
                                          </p:val>
                                        </p:tav>
                                        <p:tav tm="100000">
                                          <p:val>
                                            <p:fltVal val="0"/>
                                          </p:val>
                                        </p:tav>
                                      </p:tavLst>
                                    </p:anim>
                                    <p:set>
                                      <p:cBhvr>
                                        <p:cTn id="32" fill="hold">
                                          <p:stCondLst>
                                            <p:cond delay="2499"/>
                                          </p:stCondLst>
                                        </p:cTn>
                                        <p:tgtEl>
                                          <p:spTgt spid="8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818"/>
                                        </p:tgtEl>
                                        <p:attrNameLst>
                                          <p:attrName>style.visibility</p:attrName>
                                        </p:attrNameLst>
                                      </p:cBhvr>
                                      <p:to>
                                        <p:strVal val="visible"/>
                                      </p:to>
                                    </p:set>
                                    <p:anim calcmode="lin" valueType="num">
                                      <p:cBhvr>
                                        <p:cTn id="37" dur="2500" fill="hold"/>
                                        <p:tgtEl>
                                          <p:spTgt spid="818"/>
                                        </p:tgtEl>
                                        <p:attrNameLst>
                                          <p:attrName>ppt_w</p:attrName>
                                        </p:attrNameLst>
                                      </p:cBhvr>
                                      <p:tavLst>
                                        <p:tav tm="0">
                                          <p:val>
                                            <p:fltVal val="0"/>
                                          </p:val>
                                        </p:tav>
                                        <p:tav tm="100000">
                                          <p:val>
                                            <p:strVal val="#ppt_w"/>
                                          </p:val>
                                        </p:tav>
                                      </p:tavLst>
                                    </p:anim>
                                    <p:anim calcmode="lin" valueType="num">
                                      <p:cBhvr>
                                        <p:cTn id="38" dur="2500" fill="hold"/>
                                        <p:tgtEl>
                                          <p:spTgt spid="81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grpId="7" nodeType="clickEffect">
                                  <p:stCondLst>
                                    <p:cond delay="0"/>
                                  </p:stCondLst>
                                  <p:iterate>
                                    <p:tmAbs val="0"/>
                                  </p:iterate>
                                  <p:childTnLst>
                                    <p:anim calcmode="lin" valueType="num">
                                      <p:cBhvr>
                                        <p:cTn id="42" dur="2500" fill="hold"/>
                                        <p:tgtEl>
                                          <p:spTgt spid="818"/>
                                        </p:tgtEl>
                                        <p:attrNameLst>
                                          <p:attrName>ppt_w</p:attrName>
                                        </p:attrNameLst>
                                      </p:cBhvr>
                                      <p:tavLst>
                                        <p:tav tm="0">
                                          <p:val>
                                            <p:strVal val="ppt_w"/>
                                          </p:val>
                                        </p:tav>
                                        <p:tav tm="100000">
                                          <p:val>
                                            <p:fltVal val="0"/>
                                          </p:val>
                                        </p:tav>
                                      </p:tavLst>
                                    </p:anim>
                                    <p:anim calcmode="lin" valueType="num">
                                      <p:cBhvr>
                                        <p:cTn id="43" dur="2500" fill="hold"/>
                                        <p:tgtEl>
                                          <p:spTgt spid="818"/>
                                        </p:tgtEl>
                                        <p:attrNameLst>
                                          <p:attrName>ppt_h</p:attrName>
                                        </p:attrNameLst>
                                      </p:cBhvr>
                                      <p:tavLst>
                                        <p:tav tm="0">
                                          <p:val>
                                            <p:strVal val="ppt_h"/>
                                          </p:val>
                                        </p:tav>
                                        <p:tav tm="100000">
                                          <p:val>
                                            <p:fltVal val="0"/>
                                          </p:val>
                                        </p:tav>
                                      </p:tavLst>
                                    </p:anim>
                                    <p:set>
                                      <p:cBhvr>
                                        <p:cTn id="44" fill="hold">
                                          <p:stCondLst>
                                            <p:cond delay="2499"/>
                                          </p:stCondLst>
                                        </p:cTn>
                                        <p:tgtEl>
                                          <p:spTgt spid="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1" animBg="1" advAuto="0"/>
      <p:bldP spid="816" grpId="2" animBg="1" advAuto="0"/>
      <p:bldP spid="816" grpId="3" animBg="1" advAuto="0"/>
      <p:bldP spid="817" grpId="4" animBg="1" advAuto="0"/>
      <p:bldP spid="817" grpId="5" animBg="1" advAuto="0"/>
      <p:bldP spid="818" grpId="6" animBg="1" advAuto="0"/>
      <p:bldP spid="818" grpId="7"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trees-4047820_1920.jpg" descr="trees-4047820_1920.jpg"/>
          <p:cNvPicPr>
            <a:picLocks noChangeAspect="1"/>
          </p:cNvPicPr>
          <p:nvPr/>
        </p:nvPicPr>
        <p:blipFill>
          <a:blip r:embed="rId2">
            <a:alphaModFix amt="50478"/>
          </a:blip>
          <a:srcRect l="69" t="11456" b="32210"/>
          <a:stretch>
            <a:fillRect/>
          </a:stretch>
        </p:blipFill>
        <p:spPr>
          <a:xfrm>
            <a:off x="1220" y="-11907"/>
            <a:ext cx="24471113" cy="13795062"/>
          </a:xfrm>
          <a:prstGeom prst="rect">
            <a:avLst/>
          </a:prstGeom>
          <a:ln w="12700">
            <a:miter lim="400000"/>
          </a:ln>
        </p:spPr>
      </p:pic>
      <p:sp>
        <p:nvSpPr>
          <p:cNvPr id="695" name="Orientaciones…"/>
          <p:cNvSpPr txBox="1">
            <a:spLocks noGrp="1"/>
          </p:cNvSpPr>
          <p:nvPr>
            <p:ph type="body" idx="23"/>
          </p:nvPr>
        </p:nvSpPr>
        <p:spPr>
          <a:xfrm>
            <a:off x="1084255" y="3308594"/>
            <a:ext cx="22215490" cy="9099111"/>
          </a:xfrm>
          <a:prstGeom prst="rect">
            <a:avLst/>
          </a:prstGeom>
        </p:spPr>
        <p:txBody>
          <a:bodyPr wrap="square"/>
          <a:lstStyle/>
          <a:p>
            <a:pPr marL="0" indent="0" algn="ctr">
              <a:spcBef>
                <a:spcPts val="0"/>
              </a:spcBef>
              <a:buSzTx/>
              <a:buNone/>
              <a:defRPr sz="9600" b="1">
                <a:latin typeface="+mj-lt"/>
                <a:ea typeface="+mj-ea"/>
                <a:cs typeface="+mj-cs"/>
                <a:sym typeface="Helvetica Neue"/>
              </a:defRPr>
            </a:pPr>
            <a:r>
              <a:t>Orientaciones</a:t>
            </a:r>
          </a:p>
          <a:p>
            <a:pPr marL="0" indent="0" algn="ctr">
              <a:spcBef>
                <a:spcPts val="0"/>
              </a:spcBef>
              <a:buSzTx/>
              <a:buNone/>
              <a:defRPr sz="9600" b="1">
                <a:latin typeface="+mj-lt"/>
                <a:ea typeface="+mj-ea"/>
                <a:cs typeface="+mj-cs"/>
                <a:sym typeface="Helvetica Neue"/>
              </a:defRPr>
            </a:pPr>
            <a:r>
              <a:t>para el proceso</a:t>
            </a:r>
          </a:p>
          <a:p>
            <a:pPr marL="0" indent="0" algn="ctr">
              <a:spcBef>
                <a:spcPts val="0"/>
              </a:spcBef>
              <a:buSzTx/>
              <a:buNone/>
              <a:defRPr sz="9600" b="1">
                <a:latin typeface="+mj-lt"/>
                <a:ea typeface="+mj-ea"/>
                <a:cs typeface="+mj-cs"/>
                <a:sym typeface="Helvetica Neue"/>
              </a:defRPr>
            </a:pPr>
            <a:r>
              <a:t>de conversión pastoral</a:t>
            </a:r>
          </a:p>
          <a:p>
            <a:pPr marL="0" indent="0" algn="ctr">
              <a:spcBef>
                <a:spcPts val="0"/>
              </a:spcBef>
              <a:buSzTx/>
              <a:buNone/>
              <a:defRPr sz="9600" b="1">
                <a:latin typeface="+mj-lt"/>
                <a:ea typeface="+mj-ea"/>
                <a:cs typeface="+mj-cs"/>
                <a:sym typeface="Helvetica Neue"/>
              </a:defRPr>
            </a:pPr>
            <a:r>
              <a:t>en la Iglesia de Jaén</a:t>
            </a:r>
          </a:p>
          <a:p>
            <a:pPr marL="0" indent="0" algn="ctr">
              <a:spcBef>
                <a:spcPts val="0"/>
              </a:spcBef>
              <a:buSzTx/>
              <a:buNone/>
              <a:defRPr sz="9600" b="1">
                <a:latin typeface="+mj-lt"/>
                <a:ea typeface="+mj-ea"/>
                <a:cs typeface="+mj-cs"/>
                <a:sym typeface="Helvetica Neue"/>
              </a:defRPr>
            </a:pPr>
            <a:r>
              <a:t>durante los cursos 2023-2027</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Ante todo, conversión"/>
          <p:cNvSpPr/>
          <p:nvPr/>
        </p:nvSpPr>
        <p:spPr>
          <a:xfrm>
            <a:off x="2499100" y="6994101"/>
            <a:ext cx="18100974"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Ante todo, conversión</a:t>
            </a:r>
          </a:p>
        </p:txBody>
      </p:sp>
      <p:sp>
        <p:nvSpPr>
          <p:cNvPr id="821" name="Conversión fraterna y comunitaria"/>
          <p:cNvSpPr/>
          <p:nvPr/>
        </p:nvSpPr>
        <p:spPr>
          <a:xfrm>
            <a:off x="2914042" y="5016530"/>
            <a:ext cx="17271091"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fraterna y comunitaria</a:t>
            </a:r>
          </a:p>
        </p:txBody>
      </p:sp>
      <p:sp>
        <p:nvSpPr>
          <p:cNvPr id="822" name="Conversión del pastor y de la comunidad"/>
          <p:cNvSpPr/>
          <p:nvPr/>
        </p:nvSpPr>
        <p:spPr>
          <a:xfrm>
            <a:off x="3448091" y="3038958"/>
            <a:ext cx="16202992" cy="1811629"/>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del pastor y de la comunidad</a:t>
            </a:r>
          </a:p>
        </p:txBody>
      </p:sp>
      <p:sp>
        <p:nvSpPr>
          <p:cNvPr id="823" name="Conversión de las estructuras pastorales"/>
          <p:cNvSpPr/>
          <p:nvPr/>
        </p:nvSpPr>
        <p:spPr>
          <a:xfrm>
            <a:off x="3895480" y="1061387"/>
            <a:ext cx="15308215"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Conversión de las estructuras pastorales</a:t>
            </a:r>
          </a:p>
        </p:txBody>
      </p:sp>
      <p:sp>
        <p:nvSpPr>
          <p:cNvPr id="824" name="Columna jónica"/>
          <p:cNvSpPr/>
          <p:nvPr/>
        </p:nvSpPr>
        <p:spPr>
          <a:xfrm>
            <a:off x="2058888" y="8971673"/>
            <a:ext cx="3987582"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25" name="Columna jónica"/>
          <p:cNvSpPr/>
          <p:nvPr/>
        </p:nvSpPr>
        <p:spPr>
          <a:xfrm>
            <a:off x="708104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26" name="Columna jónica"/>
          <p:cNvSpPr/>
          <p:nvPr/>
        </p:nvSpPr>
        <p:spPr>
          <a:xfrm>
            <a:off x="12103209"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27" name="Columna jónica"/>
          <p:cNvSpPr/>
          <p:nvPr/>
        </p:nvSpPr>
        <p:spPr>
          <a:xfrm>
            <a:off x="17125370" y="8971673"/>
            <a:ext cx="3987581" cy="398349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23"/>
                                        </p:tgtEl>
                                        <p:attrNameLst>
                                          <p:attrName>style.visibility</p:attrName>
                                        </p:attrNameLst>
                                      </p:cBhvr>
                                      <p:to>
                                        <p:strVal val="visible"/>
                                      </p:to>
                                    </p:set>
                                    <p:anim calcmode="lin" valueType="num">
                                      <p:cBhvr>
                                        <p:cTn id="7" dur="1000" fill="hold"/>
                                        <p:tgtEl>
                                          <p:spTgt spid="823"/>
                                        </p:tgtEl>
                                        <p:attrNameLst>
                                          <p:attrName>ppt_x</p:attrName>
                                        </p:attrNameLst>
                                      </p:cBhvr>
                                      <p:tavLst>
                                        <p:tav tm="0">
                                          <p:val>
                                            <p:strVal val="#ppt_x"/>
                                          </p:val>
                                        </p:tav>
                                        <p:tav tm="100000">
                                          <p:val>
                                            <p:strVal val="#ppt_x"/>
                                          </p:val>
                                        </p:tav>
                                      </p:tavLst>
                                    </p:anim>
                                    <p:anim calcmode="lin" valueType="num">
                                      <p:cBhvr>
                                        <p:cTn id="8" dur="1000" fill="hold"/>
                                        <p:tgtEl>
                                          <p:spTgt spid="8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3"/>
          <p:cNvSpPr txBox="1"/>
          <p:nvPr/>
        </p:nvSpPr>
        <p:spPr>
          <a:xfrm>
            <a:off x="-262976" y="-2896134"/>
            <a:ext cx="6030495" cy="12739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3200" b="1">
                <a:solidFill>
                  <a:srgbClr val="73CBD9"/>
                </a:solidFill>
                <a:latin typeface="+mj-lt"/>
                <a:ea typeface="+mj-ea"/>
                <a:cs typeface="+mj-cs"/>
                <a:sym typeface="Helvetica Neue"/>
              </a:defRPr>
            </a:lvl1pPr>
          </a:lstStyle>
          <a:p>
            <a:r>
              <a:t>3</a:t>
            </a:r>
          </a:p>
        </p:txBody>
      </p:sp>
      <p:pic>
        <p:nvPicPr>
          <p:cNvPr id="830" name="architecture-4998049_1280.jpg" descr="architecture-4998049_1280.jpg"/>
          <p:cNvPicPr>
            <a:picLocks noGrp="1" noChangeAspect="1"/>
          </p:cNvPicPr>
          <p:nvPr>
            <p:ph type="pic" idx="21"/>
          </p:nvPr>
        </p:nvPicPr>
        <p:blipFill>
          <a:blip r:embed="rId2"/>
          <a:srcRect t="10806" b="51243"/>
          <a:stretch>
            <a:fillRect/>
          </a:stretch>
        </p:blipFill>
        <p:spPr>
          <a:xfrm>
            <a:off x="7726" y="7585861"/>
            <a:ext cx="24368548" cy="6148477"/>
          </a:xfrm>
          <a:prstGeom prst="rect">
            <a:avLst/>
          </a:prstGeom>
        </p:spPr>
      </p:pic>
      <p:sp>
        <p:nvSpPr>
          <p:cNvPr id="831" name="Cambiando el paradigma"/>
          <p:cNvSpPr txBox="1">
            <a:spLocks noGrp="1"/>
          </p:cNvSpPr>
          <p:nvPr>
            <p:ph type="body" idx="22"/>
          </p:nvPr>
        </p:nvSpPr>
        <p:spPr>
          <a:xfrm>
            <a:off x="4510087" y="2753886"/>
            <a:ext cx="15363826" cy="1668137"/>
          </a:xfrm>
          <a:prstGeom prst="rect">
            <a:avLst/>
          </a:prstGeom>
        </p:spPr>
        <p:txBody>
          <a:bodyPr/>
          <a:lstStyle>
            <a:lvl1pPr marL="0" indent="0" algn="ctr">
              <a:spcBef>
                <a:spcPts val="0"/>
              </a:spcBef>
              <a:buSzTx/>
              <a:buNone/>
              <a:defRPr sz="10000" b="1">
                <a:latin typeface="+mj-lt"/>
                <a:ea typeface="+mj-ea"/>
                <a:cs typeface="+mj-cs"/>
                <a:sym typeface="Helvetica Neue"/>
              </a:defRPr>
            </a:lvl1pPr>
          </a:lstStyle>
          <a:p>
            <a:r>
              <a:t>Cambiando el paradigma</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34" name="Del «pastor con su rebaño» a los equipos pastorales"/>
          <p:cNvSpPr/>
          <p:nvPr/>
        </p:nvSpPr>
        <p:spPr>
          <a:xfrm>
            <a:off x="3233886" y="8028244"/>
            <a:ext cx="19661756"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35" name="Del mirar hacia dentro al mirar desde la otra orilla"/>
          <p:cNvSpPr/>
          <p:nvPr/>
        </p:nvSpPr>
        <p:spPr>
          <a:xfrm>
            <a:off x="2866955" y="5792137"/>
            <a:ext cx="18650090"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36" name="De privilegiar el espacio a privilegiar el tiempo"/>
          <p:cNvSpPr/>
          <p:nvPr/>
        </p:nvSpPr>
        <p:spPr>
          <a:xfrm>
            <a:off x="4303056" y="3556029"/>
            <a:ext cx="1752341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37" name="De las actividades (o servicios) a los procesos"/>
          <p:cNvSpPr/>
          <p:nvPr/>
        </p:nvSpPr>
        <p:spPr>
          <a:xfrm>
            <a:off x="2561980" y="1319922"/>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38" name="El cambio de cultura de la comunidad"/>
          <p:cNvSpPr/>
          <p:nvPr/>
        </p:nvSpPr>
        <p:spPr>
          <a:xfrm>
            <a:off x="8159672" y="10522887"/>
            <a:ext cx="14707587"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837"/>
                                        </p:tgtEl>
                                        <p:attrNameLst>
                                          <p:attrName>style.visibility</p:attrName>
                                        </p:attrNameLst>
                                      </p:cBhvr>
                                      <p:to>
                                        <p:strVal val="visible"/>
                                      </p:to>
                                    </p:set>
                                    <p:anim calcmode="lin" valueType="num">
                                      <p:cBhvr>
                                        <p:cTn id="7" dur="1000" fill="hold"/>
                                        <p:tgtEl>
                                          <p:spTgt spid="837"/>
                                        </p:tgtEl>
                                        <p:attrNameLst>
                                          <p:attrName>ppt_x</p:attrName>
                                        </p:attrNameLst>
                                      </p:cBhvr>
                                      <p:tavLst>
                                        <p:tav tm="0">
                                          <p:val>
                                            <p:strVal val="0-#ppt_w/2"/>
                                          </p:val>
                                        </p:tav>
                                        <p:tav tm="100000">
                                          <p:val>
                                            <p:strVal val="#ppt_x"/>
                                          </p:val>
                                        </p:tav>
                                      </p:tavLst>
                                    </p:anim>
                                    <p:anim calcmode="lin" valueType="num">
                                      <p:cBhvr>
                                        <p:cTn id="8" dur="1000" fill="hold"/>
                                        <p:tgtEl>
                                          <p:spTgt spid="8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836"/>
                                        </p:tgtEl>
                                        <p:attrNameLst>
                                          <p:attrName>style.visibility</p:attrName>
                                        </p:attrNameLst>
                                      </p:cBhvr>
                                      <p:to>
                                        <p:strVal val="visible"/>
                                      </p:to>
                                    </p:set>
                                    <p:anim calcmode="lin" valueType="num">
                                      <p:cBhvr>
                                        <p:cTn id="13" dur="1000" fill="hold"/>
                                        <p:tgtEl>
                                          <p:spTgt spid="836"/>
                                        </p:tgtEl>
                                        <p:attrNameLst>
                                          <p:attrName>ppt_x</p:attrName>
                                        </p:attrNameLst>
                                      </p:cBhvr>
                                      <p:tavLst>
                                        <p:tav tm="0">
                                          <p:val>
                                            <p:strVal val="0-#ppt_w/2"/>
                                          </p:val>
                                        </p:tav>
                                        <p:tav tm="100000">
                                          <p:val>
                                            <p:strVal val="#ppt_x"/>
                                          </p:val>
                                        </p:tav>
                                      </p:tavLst>
                                    </p:anim>
                                    <p:anim calcmode="lin" valueType="num">
                                      <p:cBhvr>
                                        <p:cTn id="14" dur="1000" fill="hold"/>
                                        <p:tgtEl>
                                          <p:spTgt spid="8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835"/>
                                        </p:tgtEl>
                                        <p:attrNameLst>
                                          <p:attrName>style.visibility</p:attrName>
                                        </p:attrNameLst>
                                      </p:cBhvr>
                                      <p:to>
                                        <p:strVal val="visible"/>
                                      </p:to>
                                    </p:set>
                                    <p:anim calcmode="lin" valueType="num">
                                      <p:cBhvr>
                                        <p:cTn id="19" dur="1000" fill="hold"/>
                                        <p:tgtEl>
                                          <p:spTgt spid="835"/>
                                        </p:tgtEl>
                                        <p:attrNameLst>
                                          <p:attrName>ppt_x</p:attrName>
                                        </p:attrNameLst>
                                      </p:cBhvr>
                                      <p:tavLst>
                                        <p:tav tm="0">
                                          <p:val>
                                            <p:strVal val="0-#ppt_w/2"/>
                                          </p:val>
                                        </p:tav>
                                        <p:tav tm="100000">
                                          <p:val>
                                            <p:strVal val="#ppt_x"/>
                                          </p:val>
                                        </p:tav>
                                      </p:tavLst>
                                    </p:anim>
                                    <p:anim calcmode="lin" valueType="num">
                                      <p:cBhvr>
                                        <p:cTn id="20" dur="1000" fill="hold"/>
                                        <p:tgtEl>
                                          <p:spTgt spid="8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834"/>
                                        </p:tgtEl>
                                        <p:attrNameLst>
                                          <p:attrName>style.visibility</p:attrName>
                                        </p:attrNameLst>
                                      </p:cBhvr>
                                      <p:to>
                                        <p:strVal val="visible"/>
                                      </p:to>
                                    </p:set>
                                    <p:anim calcmode="lin" valueType="num">
                                      <p:cBhvr>
                                        <p:cTn id="25" dur="1000" fill="hold"/>
                                        <p:tgtEl>
                                          <p:spTgt spid="834"/>
                                        </p:tgtEl>
                                        <p:attrNameLst>
                                          <p:attrName>ppt_x</p:attrName>
                                        </p:attrNameLst>
                                      </p:cBhvr>
                                      <p:tavLst>
                                        <p:tav tm="0">
                                          <p:val>
                                            <p:strVal val="0-#ppt_w/2"/>
                                          </p:val>
                                        </p:tav>
                                        <p:tav tm="100000">
                                          <p:val>
                                            <p:strVal val="#ppt_x"/>
                                          </p:val>
                                        </p:tav>
                                      </p:tavLst>
                                    </p:anim>
                                    <p:anim calcmode="lin" valueType="num">
                                      <p:cBhvr>
                                        <p:cTn id="26" dur="1000" fill="hold"/>
                                        <p:tgtEl>
                                          <p:spTgt spid="83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838"/>
                                        </p:tgtEl>
                                        <p:attrNameLst>
                                          <p:attrName>style.visibility</p:attrName>
                                        </p:attrNameLst>
                                      </p:cBhvr>
                                      <p:to>
                                        <p:strVal val="visible"/>
                                      </p:to>
                                    </p:set>
                                    <p:anim calcmode="lin" valueType="num">
                                      <p:cBhvr>
                                        <p:cTn id="31" dur="1000" fill="hold"/>
                                        <p:tgtEl>
                                          <p:spTgt spid="838"/>
                                        </p:tgtEl>
                                        <p:attrNameLst>
                                          <p:attrName>ppt_x</p:attrName>
                                        </p:attrNameLst>
                                      </p:cBhvr>
                                      <p:tavLst>
                                        <p:tav tm="0">
                                          <p:val>
                                            <p:strVal val="0-#ppt_w/2"/>
                                          </p:val>
                                        </p:tav>
                                        <p:tav tm="100000">
                                          <p:val>
                                            <p:strVal val="#ppt_x"/>
                                          </p:val>
                                        </p:tav>
                                      </p:tavLst>
                                    </p:anim>
                                    <p:anim calcmode="lin" valueType="num">
                                      <p:cBhvr>
                                        <p:cTn id="32" dur="1000" fill="hold"/>
                                        <p:tgtEl>
                                          <p:spTgt spid="8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 grpId="4" animBg="1" advAuto="0"/>
      <p:bldP spid="835" grpId="3" animBg="1" advAuto="0"/>
      <p:bldP spid="836" grpId="2" animBg="1" advAuto="0"/>
      <p:bldP spid="837" grpId="1" animBg="1" advAuto="0"/>
      <p:bldP spid="838"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41" name="El cambio de cultura de la comunidad"/>
          <p:cNvSpPr/>
          <p:nvPr/>
        </p:nvSpPr>
        <p:spPr>
          <a:xfrm rot="16200000">
            <a:off x="-4413328" y="4454101"/>
            <a:ext cx="14707587"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
        <p:nvSpPr>
          <p:cNvPr id="842" name="Del mirar hacia dentro al mirar desde la otra orilla"/>
          <p:cNvSpPr/>
          <p:nvPr/>
        </p:nvSpPr>
        <p:spPr>
          <a:xfrm rot="16200000">
            <a:off x="-6821331" y="2961851"/>
            <a:ext cx="18650091"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43" name="Del «pastor con su rebaño» a los equipos pastorales"/>
          <p:cNvSpPr/>
          <p:nvPr/>
        </p:nvSpPr>
        <p:spPr>
          <a:xfrm rot="16200000">
            <a:off x="-7789806" y="2308708"/>
            <a:ext cx="1966175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44" name="De privilegiar el espacio a privilegiar el tiempo"/>
          <p:cNvSpPr/>
          <p:nvPr/>
        </p:nvSpPr>
        <p:spPr>
          <a:xfrm rot="16200000">
            <a:off x="-7184601" y="3392744"/>
            <a:ext cx="17523415"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45" name="De las actividades (o servicios) a los procesos"/>
          <p:cNvSpPr/>
          <p:nvPr/>
        </p:nvSpPr>
        <p:spPr>
          <a:xfrm>
            <a:off x="2616408" y="1020565"/>
            <a:ext cx="1755052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46" name="De ocuparse a los que están dentro, a ocuparse de los que están fuera…"/>
          <p:cNvSpPr/>
          <p:nvPr/>
        </p:nvSpPr>
        <p:spPr>
          <a:xfrm>
            <a:off x="5437892" y="3909816"/>
            <a:ext cx="17550524" cy="867568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marL="1651000" indent="-762000" algn="l">
              <a:lnSpc>
                <a:spcPct val="70000"/>
              </a:lnSpc>
              <a:spcBef>
                <a:spcPts val="600"/>
              </a:spcBef>
              <a:buSzPct val="55000"/>
              <a:buBlip>
                <a:blip r:embed="rId5"/>
              </a:buBlip>
              <a:defRPr sz="6000">
                <a:latin typeface="Chaloops-Regular"/>
                <a:ea typeface="Chaloops-Regular"/>
                <a:cs typeface="Chaloops-Regular"/>
                <a:sym typeface="Chaloops-Regular"/>
              </a:defRPr>
            </a:pPr>
            <a:r>
              <a:t>De ocuparse a los que están dentro, a ocuparse de los que están fuera</a:t>
            </a:r>
          </a:p>
          <a:p>
            <a:pPr marL="1651000" indent="-762000" algn="l">
              <a:lnSpc>
                <a:spcPct val="70000"/>
              </a:lnSpc>
              <a:spcBef>
                <a:spcPts val="600"/>
              </a:spcBef>
              <a:buSzPct val="55000"/>
              <a:buBlip>
                <a:blip r:embed="rId5"/>
              </a:buBlip>
              <a:defRPr sz="6000">
                <a:latin typeface="Chaloops-Regular"/>
                <a:ea typeface="Chaloops-Regular"/>
                <a:cs typeface="Chaloops-Regular"/>
                <a:sym typeface="Chaloops-Regular"/>
              </a:defRPr>
            </a:pPr>
            <a:r>
              <a:t>No es lo mismo tener fe que hacer actos religiosos</a:t>
            </a:r>
          </a:p>
          <a:p>
            <a:pPr marL="1651000" indent="-762000" algn="l">
              <a:lnSpc>
                <a:spcPct val="70000"/>
              </a:lnSpc>
              <a:spcBef>
                <a:spcPts val="600"/>
              </a:spcBef>
              <a:buSzPct val="55000"/>
              <a:buBlip>
                <a:blip r:embed="rId5"/>
              </a:buBlip>
              <a:defRPr sz="6000">
                <a:latin typeface="Chaloops-Regular"/>
                <a:ea typeface="Chaloops-Regular"/>
                <a:cs typeface="Chaloops-Regular"/>
                <a:sym typeface="Chaloops-Regular"/>
              </a:defRPr>
            </a:pPr>
            <a:r>
              <a:t>No a través de actividades, sino estableciendo procesos</a:t>
            </a:r>
          </a:p>
          <a:p>
            <a:pPr marL="1651000" indent="-762000" algn="l">
              <a:lnSpc>
                <a:spcPct val="70000"/>
              </a:lnSpc>
              <a:spcBef>
                <a:spcPts val="600"/>
              </a:spcBef>
              <a:buSzPct val="55000"/>
              <a:buBlip>
                <a:blip r:embed="rId5"/>
              </a:buBlip>
              <a:defRPr sz="6000">
                <a:latin typeface="Chaloops-Regular"/>
                <a:ea typeface="Chaloops-Regular"/>
                <a:cs typeface="Chaloops-Regular"/>
                <a:sym typeface="Chaloops-Regular"/>
              </a:defRPr>
            </a:pPr>
            <a:r>
              <a:t>Encuentro &gt; discipulado &gt; comunión &gt; misión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46"/>
                                        </p:tgtEl>
                                        <p:attrNameLst>
                                          <p:attrName>style.visibility</p:attrName>
                                        </p:attrNameLst>
                                      </p:cBhvr>
                                      <p:to>
                                        <p:strVal val="visible"/>
                                      </p:to>
                                    </p:set>
                                    <p:anim calcmode="lin" valueType="num">
                                      <p:cBhvr>
                                        <p:cTn id="7" dur="1000" fill="hold"/>
                                        <p:tgtEl>
                                          <p:spTgt spid="846"/>
                                        </p:tgtEl>
                                        <p:attrNameLst>
                                          <p:attrName>ppt_x</p:attrName>
                                        </p:attrNameLst>
                                      </p:cBhvr>
                                      <p:tavLst>
                                        <p:tav tm="0">
                                          <p:val>
                                            <p:strVal val="1+#ppt_w/2"/>
                                          </p:val>
                                        </p:tav>
                                        <p:tav tm="100000">
                                          <p:val>
                                            <p:strVal val="#ppt_x"/>
                                          </p:val>
                                        </p:tav>
                                      </p:tavLst>
                                    </p:anim>
                                    <p:anim calcmode="lin" valueType="num">
                                      <p:cBhvr>
                                        <p:cTn id="8" dur="1000" fill="hold"/>
                                        <p:tgtEl>
                                          <p:spTgt spid="8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2" nodeType="clickEffect">
                                  <p:stCondLst>
                                    <p:cond delay="0"/>
                                  </p:stCondLst>
                                  <p:iterate>
                                    <p:tmAbs val="0"/>
                                  </p:iterate>
                                  <p:childTnLst>
                                    <p:anim calcmode="lin" valueType="num">
                                      <p:cBhvr>
                                        <p:cTn id="12" dur="1000" fill="hold"/>
                                        <p:tgtEl>
                                          <p:spTgt spid="846"/>
                                        </p:tgtEl>
                                        <p:attrNameLst>
                                          <p:attrName>ppt_x</p:attrName>
                                        </p:attrNameLst>
                                      </p:cBhvr>
                                      <p:tavLst>
                                        <p:tav tm="0">
                                          <p:val>
                                            <p:strVal val="ppt_x"/>
                                          </p:val>
                                        </p:tav>
                                        <p:tav tm="100000">
                                          <p:val>
                                            <p:strVal val="1+ppt_w/2"/>
                                          </p:val>
                                        </p:tav>
                                      </p:tavLst>
                                    </p:anim>
                                    <p:anim calcmode="lin" valueType="num">
                                      <p:cBhvr>
                                        <p:cTn id="13" dur="1000" fill="hold"/>
                                        <p:tgtEl>
                                          <p:spTgt spid="846"/>
                                        </p:tgtEl>
                                        <p:attrNameLst>
                                          <p:attrName>ppt_y</p:attrName>
                                        </p:attrNameLst>
                                      </p:cBhvr>
                                      <p:tavLst>
                                        <p:tav tm="0">
                                          <p:val>
                                            <p:strVal val="ppt_y"/>
                                          </p:val>
                                        </p:tav>
                                        <p:tav tm="100000">
                                          <p:val>
                                            <p:strVal val="ppt_y"/>
                                          </p:val>
                                        </p:tav>
                                      </p:tavLst>
                                    </p:anim>
                                    <p:set>
                                      <p:cBhvr>
                                        <p:cTn id="14" fill="hold">
                                          <p:stCondLst>
                                            <p:cond delay="999"/>
                                          </p:stCondLst>
                                        </p:cTn>
                                        <p:tgtEl>
                                          <p:spTgt spid="8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1" animBg="1" advAuto="0"/>
      <p:bldP spid="846"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49" name="El cambio de cultura de la comunidad"/>
          <p:cNvSpPr/>
          <p:nvPr/>
        </p:nvSpPr>
        <p:spPr>
          <a:xfrm rot="16200000">
            <a:off x="-4413328" y="4454101"/>
            <a:ext cx="14707587"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
        <p:nvSpPr>
          <p:cNvPr id="850" name="Del mirar hacia dentro al mirar desde la otra orilla"/>
          <p:cNvSpPr/>
          <p:nvPr/>
        </p:nvSpPr>
        <p:spPr>
          <a:xfrm rot="16200000">
            <a:off x="-6821331" y="2961851"/>
            <a:ext cx="18650091"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51" name="Del «pastor con su rebaño» a los equipos pastorales"/>
          <p:cNvSpPr/>
          <p:nvPr/>
        </p:nvSpPr>
        <p:spPr>
          <a:xfrm rot="16200000">
            <a:off x="-7789806" y="2308708"/>
            <a:ext cx="1966175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52" name="De privilegiar el espacio a privilegiar el tiempo"/>
          <p:cNvSpPr/>
          <p:nvPr/>
        </p:nvSpPr>
        <p:spPr>
          <a:xfrm>
            <a:off x="4599184" y="889029"/>
            <a:ext cx="1752341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53" name="De las actividades (o servicios) a los procesos"/>
          <p:cNvSpPr/>
          <p:nvPr/>
        </p:nvSpPr>
        <p:spPr>
          <a:xfrm rot="16200000">
            <a:off x="-7180734" y="3497065"/>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54" name="No podemos contentarnos con hacer actividades puntuales, sino que tenemos que convencernos de la necesidad de la paciencia para acompañar en el tiempo, de modo que las personas y los grupos…"/>
          <p:cNvSpPr/>
          <p:nvPr/>
        </p:nvSpPr>
        <p:spPr>
          <a:xfrm>
            <a:off x="5437892" y="3909816"/>
            <a:ext cx="17550524" cy="867568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l">
              <a:lnSpc>
                <a:spcPct val="70000"/>
              </a:lnSpc>
              <a:spcBef>
                <a:spcPts val="600"/>
              </a:spcBef>
              <a:defRPr sz="6000">
                <a:latin typeface="Chaloops-Regular"/>
                <a:ea typeface="Chaloops-Regular"/>
                <a:cs typeface="Chaloops-Regular"/>
                <a:sym typeface="Chaloops-Regular"/>
              </a:defRPr>
            </a:pPr>
            <a:r>
              <a:t>No podemos contentarnos con hacer actividades puntuales, sino que tenemos que convencernos de la necesidad de la paciencia para acompañar en el tiempo, de modo que las personas y los grupos</a:t>
            </a:r>
          </a:p>
          <a:p>
            <a:pPr algn="l">
              <a:lnSpc>
                <a:spcPct val="70000"/>
              </a:lnSpc>
              <a:spcBef>
                <a:spcPts val="600"/>
              </a:spcBef>
              <a:defRPr sz="6000">
                <a:latin typeface="Chaloops-Regular"/>
                <a:ea typeface="Chaloops-Regular"/>
                <a:cs typeface="Chaloops-Regular"/>
                <a:sym typeface="Chaloops-Regular"/>
              </a:defRPr>
            </a:pPr>
            <a:r>
              <a:t>puedan crecer en la fe. Nuestras acciones y eventos deberían estar siempre dirigidos a generar y alimentar procesos personales y grupales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54"/>
                                        </p:tgtEl>
                                        <p:attrNameLst>
                                          <p:attrName>style.visibility</p:attrName>
                                        </p:attrNameLst>
                                      </p:cBhvr>
                                      <p:to>
                                        <p:strVal val="visible"/>
                                      </p:to>
                                    </p:set>
                                    <p:anim calcmode="lin" valueType="num">
                                      <p:cBhvr>
                                        <p:cTn id="7" dur="1000" fill="hold"/>
                                        <p:tgtEl>
                                          <p:spTgt spid="854"/>
                                        </p:tgtEl>
                                        <p:attrNameLst>
                                          <p:attrName>ppt_x</p:attrName>
                                        </p:attrNameLst>
                                      </p:cBhvr>
                                      <p:tavLst>
                                        <p:tav tm="0">
                                          <p:val>
                                            <p:strVal val="1+#ppt_w/2"/>
                                          </p:val>
                                        </p:tav>
                                        <p:tav tm="100000">
                                          <p:val>
                                            <p:strVal val="#ppt_x"/>
                                          </p:val>
                                        </p:tav>
                                      </p:tavLst>
                                    </p:anim>
                                    <p:anim calcmode="lin" valueType="num">
                                      <p:cBhvr>
                                        <p:cTn id="8" dur="1000" fill="hold"/>
                                        <p:tgtEl>
                                          <p:spTgt spid="8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2" nodeType="clickEffect">
                                  <p:stCondLst>
                                    <p:cond delay="0"/>
                                  </p:stCondLst>
                                  <p:iterate>
                                    <p:tmAbs val="0"/>
                                  </p:iterate>
                                  <p:childTnLst>
                                    <p:anim calcmode="lin" valueType="num">
                                      <p:cBhvr>
                                        <p:cTn id="12" dur="1000" fill="hold"/>
                                        <p:tgtEl>
                                          <p:spTgt spid="854"/>
                                        </p:tgtEl>
                                        <p:attrNameLst>
                                          <p:attrName>ppt_x</p:attrName>
                                        </p:attrNameLst>
                                      </p:cBhvr>
                                      <p:tavLst>
                                        <p:tav tm="0">
                                          <p:val>
                                            <p:strVal val="ppt_x"/>
                                          </p:val>
                                        </p:tav>
                                        <p:tav tm="100000">
                                          <p:val>
                                            <p:strVal val="1+ppt_w/2"/>
                                          </p:val>
                                        </p:tav>
                                      </p:tavLst>
                                    </p:anim>
                                    <p:anim calcmode="lin" valueType="num">
                                      <p:cBhvr>
                                        <p:cTn id="13" dur="1000" fill="hold"/>
                                        <p:tgtEl>
                                          <p:spTgt spid="854"/>
                                        </p:tgtEl>
                                        <p:attrNameLst>
                                          <p:attrName>ppt_y</p:attrName>
                                        </p:attrNameLst>
                                      </p:cBhvr>
                                      <p:tavLst>
                                        <p:tav tm="0">
                                          <p:val>
                                            <p:strVal val="ppt_y"/>
                                          </p:val>
                                        </p:tav>
                                        <p:tav tm="100000">
                                          <p:val>
                                            <p:strVal val="ppt_y"/>
                                          </p:val>
                                        </p:tav>
                                      </p:tavLst>
                                    </p:anim>
                                    <p:set>
                                      <p:cBhvr>
                                        <p:cTn id="14" fill="hold">
                                          <p:stCondLst>
                                            <p:cond delay="999"/>
                                          </p:stCondLst>
                                        </p:cTn>
                                        <p:tgtEl>
                                          <p:spTgt spid="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1" animBg="1" advAuto="0"/>
      <p:bldP spid="854"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57" name="El cambio de cultura de la comunidad"/>
          <p:cNvSpPr/>
          <p:nvPr/>
        </p:nvSpPr>
        <p:spPr>
          <a:xfrm rot="16200000">
            <a:off x="-4413328" y="4454101"/>
            <a:ext cx="14707587"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
        <p:nvSpPr>
          <p:cNvPr id="858" name="Del mirar hacia dentro al mirar desde la otra orilla"/>
          <p:cNvSpPr/>
          <p:nvPr/>
        </p:nvSpPr>
        <p:spPr>
          <a:xfrm>
            <a:off x="4472598" y="1138494"/>
            <a:ext cx="18650090"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59" name="Del «pastor con su rebaño» a los equipos pastorales"/>
          <p:cNvSpPr/>
          <p:nvPr/>
        </p:nvSpPr>
        <p:spPr>
          <a:xfrm rot="16200000">
            <a:off x="-7789806" y="2308708"/>
            <a:ext cx="1966175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60" name="De privilegiar el espacio a privilegiar el tiempo"/>
          <p:cNvSpPr/>
          <p:nvPr/>
        </p:nvSpPr>
        <p:spPr>
          <a:xfrm rot="16200000">
            <a:off x="-6259316" y="2984529"/>
            <a:ext cx="1752341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61" name="De las actividades (o servicios) a los procesos"/>
          <p:cNvSpPr/>
          <p:nvPr/>
        </p:nvSpPr>
        <p:spPr>
          <a:xfrm rot="16200000">
            <a:off x="-7180734" y="3497065"/>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62" name="Ponernos en la piel de los otros, del otro, del que…"/>
          <p:cNvSpPr/>
          <p:nvPr/>
        </p:nvSpPr>
        <p:spPr>
          <a:xfrm>
            <a:off x="5519535" y="5461030"/>
            <a:ext cx="17550524" cy="6307302"/>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l">
              <a:lnSpc>
                <a:spcPct val="70000"/>
              </a:lnSpc>
              <a:spcBef>
                <a:spcPts val="600"/>
              </a:spcBef>
              <a:defRPr sz="6000">
                <a:latin typeface="Chaloops-Regular"/>
                <a:ea typeface="Chaloops-Regular"/>
                <a:cs typeface="Chaloops-Regular"/>
                <a:sym typeface="Chaloops-Regular"/>
              </a:defRPr>
            </a:pPr>
            <a:r>
              <a:t>Ponernos en la piel de los otros, del otro, del que </a:t>
            </a:r>
          </a:p>
          <a:p>
            <a:pPr algn="l">
              <a:lnSpc>
                <a:spcPct val="70000"/>
              </a:lnSpc>
              <a:spcBef>
                <a:spcPts val="600"/>
              </a:spcBef>
              <a:defRPr sz="6000">
                <a:latin typeface="Chaloops-Regular"/>
                <a:ea typeface="Chaloops-Regular"/>
                <a:cs typeface="Chaloops-Regular"/>
                <a:sym typeface="Chaloops-Regular"/>
              </a:defRPr>
            </a:pPr>
            <a:r>
              <a:t>o conoce al Señor o lo conoce poco, para entender lo que siente y lo que necesita.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62"/>
                                        </p:tgtEl>
                                        <p:attrNameLst>
                                          <p:attrName>style.visibility</p:attrName>
                                        </p:attrNameLst>
                                      </p:cBhvr>
                                      <p:to>
                                        <p:strVal val="visible"/>
                                      </p:to>
                                    </p:set>
                                    <p:anim calcmode="lin" valueType="num">
                                      <p:cBhvr>
                                        <p:cTn id="7" dur="1000" fill="hold"/>
                                        <p:tgtEl>
                                          <p:spTgt spid="862"/>
                                        </p:tgtEl>
                                        <p:attrNameLst>
                                          <p:attrName>ppt_x</p:attrName>
                                        </p:attrNameLst>
                                      </p:cBhvr>
                                      <p:tavLst>
                                        <p:tav tm="0">
                                          <p:val>
                                            <p:strVal val="1+#ppt_w/2"/>
                                          </p:val>
                                        </p:tav>
                                        <p:tav tm="100000">
                                          <p:val>
                                            <p:strVal val="#ppt_x"/>
                                          </p:val>
                                        </p:tav>
                                      </p:tavLst>
                                    </p:anim>
                                    <p:anim calcmode="lin" valueType="num">
                                      <p:cBhvr>
                                        <p:cTn id="8" dur="1000" fill="hold"/>
                                        <p:tgtEl>
                                          <p:spTgt spid="8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2" nodeType="clickEffect">
                                  <p:stCondLst>
                                    <p:cond delay="0"/>
                                  </p:stCondLst>
                                  <p:iterate>
                                    <p:tmAbs val="0"/>
                                  </p:iterate>
                                  <p:childTnLst>
                                    <p:anim calcmode="lin" valueType="num">
                                      <p:cBhvr>
                                        <p:cTn id="12" dur="1000" fill="hold"/>
                                        <p:tgtEl>
                                          <p:spTgt spid="862"/>
                                        </p:tgtEl>
                                        <p:attrNameLst>
                                          <p:attrName>ppt_x</p:attrName>
                                        </p:attrNameLst>
                                      </p:cBhvr>
                                      <p:tavLst>
                                        <p:tav tm="0">
                                          <p:val>
                                            <p:strVal val="ppt_x"/>
                                          </p:val>
                                        </p:tav>
                                        <p:tav tm="100000">
                                          <p:val>
                                            <p:strVal val="1+ppt_w/2"/>
                                          </p:val>
                                        </p:tav>
                                      </p:tavLst>
                                    </p:anim>
                                    <p:anim calcmode="lin" valueType="num">
                                      <p:cBhvr>
                                        <p:cTn id="13" dur="1000" fill="hold"/>
                                        <p:tgtEl>
                                          <p:spTgt spid="862"/>
                                        </p:tgtEl>
                                        <p:attrNameLst>
                                          <p:attrName>ppt_y</p:attrName>
                                        </p:attrNameLst>
                                      </p:cBhvr>
                                      <p:tavLst>
                                        <p:tav tm="0">
                                          <p:val>
                                            <p:strVal val="ppt_y"/>
                                          </p:val>
                                        </p:tav>
                                        <p:tav tm="100000">
                                          <p:val>
                                            <p:strVal val="ppt_y"/>
                                          </p:val>
                                        </p:tav>
                                      </p:tavLst>
                                    </p:anim>
                                    <p:set>
                                      <p:cBhvr>
                                        <p:cTn id="14" fill="hold">
                                          <p:stCondLst>
                                            <p:cond delay="999"/>
                                          </p:stCondLst>
                                        </p:cTn>
                                        <p:tgtEl>
                                          <p:spTgt spid="8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1" animBg="1" advAuto="0"/>
      <p:bldP spid="862"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65" name="El cambio de cultura de la comunidad"/>
          <p:cNvSpPr/>
          <p:nvPr/>
        </p:nvSpPr>
        <p:spPr>
          <a:xfrm rot="16200000">
            <a:off x="-4413328" y="4454101"/>
            <a:ext cx="14707587"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
        <p:nvSpPr>
          <p:cNvPr id="866" name="Del mirar hacia dentro al mirar desde la otra orilla"/>
          <p:cNvSpPr/>
          <p:nvPr/>
        </p:nvSpPr>
        <p:spPr>
          <a:xfrm rot="16200000">
            <a:off x="-6384580" y="2771351"/>
            <a:ext cx="18650091"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67" name="Del «pastor con su rebaño» a los equipos pastorales"/>
          <p:cNvSpPr/>
          <p:nvPr/>
        </p:nvSpPr>
        <p:spPr>
          <a:xfrm>
            <a:off x="3689065" y="1301779"/>
            <a:ext cx="19661756"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68" name="De privilegiar el espacio a privilegiar el tiempo"/>
          <p:cNvSpPr/>
          <p:nvPr/>
        </p:nvSpPr>
        <p:spPr>
          <a:xfrm rot="16200000">
            <a:off x="-6259316" y="2984529"/>
            <a:ext cx="1752341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69" name="De las actividades (o servicios) a los procesos"/>
          <p:cNvSpPr/>
          <p:nvPr/>
        </p:nvSpPr>
        <p:spPr>
          <a:xfrm rot="16200000">
            <a:off x="-7180734" y="3497065"/>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70" name="Romper esquemas aprendidos y aprender nuevos:…"/>
          <p:cNvSpPr/>
          <p:nvPr/>
        </p:nvSpPr>
        <p:spPr>
          <a:xfrm>
            <a:off x="5546749" y="3804254"/>
            <a:ext cx="17550524" cy="9113562"/>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l">
              <a:lnSpc>
                <a:spcPct val="70000"/>
              </a:lnSpc>
              <a:spcBef>
                <a:spcPts val="600"/>
              </a:spcBef>
              <a:defRPr sz="6000">
                <a:latin typeface="Chaloops-Regular"/>
                <a:ea typeface="Chaloops-Regular"/>
                <a:cs typeface="Chaloops-Regular"/>
                <a:sym typeface="Chaloops-Regular"/>
              </a:defRPr>
            </a:pPr>
            <a:r>
              <a:t>Romper esquemas aprendidos y aprender nuevos:</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Trabajar sacerdote + sacerdote</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Corresponsabilidad sacerdote + diácono + religiosos + laicos</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Las comunidades lo comparten todo, también el pastor</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Generación de ministerios, instituidos o no</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70"/>
                                        </p:tgtEl>
                                        <p:attrNameLst>
                                          <p:attrName>style.visibility</p:attrName>
                                        </p:attrNameLst>
                                      </p:cBhvr>
                                      <p:to>
                                        <p:strVal val="visible"/>
                                      </p:to>
                                    </p:set>
                                    <p:anim calcmode="lin" valueType="num">
                                      <p:cBhvr>
                                        <p:cTn id="7" dur="1000" fill="hold"/>
                                        <p:tgtEl>
                                          <p:spTgt spid="870"/>
                                        </p:tgtEl>
                                        <p:attrNameLst>
                                          <p:attrName>ppt_x</p:attrName>
                                        </p:attrNameLst>
                                      </p:cBhvr>
                                      <p:tavLst>
                                        <p:tav tm="0">
                                          <p:val>
                                            <p:strVal val="1+#ppt_w/2"/>
                                          </p:val>
                                        </p:tav>
                                        <p:tav tm="100000">
                                          <p:val>
                                            <p:strVal val="#ppt_x"/>
                                          </p:val>
                                        </p:tav>
                                      </p:tavLst>
                                    </p:anim>
                                    <p:anim calcmode="lin" valueType="num">
                                      <p:cBhvr>
                                        <p:cTn id="8" dur="1000" fill="hold"/>
                                        <p:tgtEl>
                                          <p:spTgt spid="8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2" nodeType="clickEffect">
                                  <p:stCondLst>
                                    <p:cond delay="0"/>
                                  </p:stCondLst>
                                  <p:iterate>
                                    <p:tmAbs val="0"/>
                                  </p:iterate>
                                  <p:childTnLst>
                                    <p:anim calcmode="lin" valueType="num">
                                      <p:cBhvr>
                                        <p:cTn id="12" dur="1000" fill="hold"/>
                                        <p:tgtEl>
                                          <p:spTgt spid="870"/>
                                        </p:tgtEl>
                                        <p:attrNameLst>
                                          <p:attrName>ppt_x</p:attrName>
                                        </p:attrNameLst>
                                      </p:cBhvr>
                                      <p:tavLst>
                                        <p:tav tm="0">
                                          <p:val>
                                            <p:strVal val="ppt_x"/>
                                          </p:val>
                                        </p:tav>
                                        <p:tav tm="100000">
                                          <p:val>
                                            <p:strVal val="1+ppt_w/2"/>
                                          </p:val>
                                        </p:tav>
                                      </p:tavLst>
                                    </p:anim>
                                    <p:anim calcmode="lin" valueType="num">
                                      <p:cBhvr>
                                        <p:cTn id="13" dur="1000" fill="hold"/>
                                        <p:tgtEl>
                                          <p:spTgt spid="870"/>
                                        </p:tgtEl>
                                        <p:attrNameLst>
                                          <p:attrName>ppt_y</p:attrName>
                                        </p:attrNameLst>
                                      </p:cBhvr>
                                      <p:tavLst>
                                        <p:tav tm="0">
                                          <p:val>
                                            <p:strVal val="ppt_y"/>
                                          </p:val>
                                        </p:tav>
                                        <p:tav tm="100000">
                                          <p:val>
                                            <p:strVal val="ppt_y"/>
                                          </p:val>
                                        </p:tav>
                                      </p:tavLst>
                                    </p:anim>
                                    <p:set>
                                      <p:cBhvr>
                                        <p:cTn id="14" fill="hold">
                                          <p:stCondLst>
                                            <p:cond delay="999"/>
                                          </p:stCondLst>
                                        </p:cTn>
                                        <p:tgtEl>
                                          <p:spTgt spid="8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1" animBg="1" advAuto="0"/>
      <p:bldP spid="870"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scaffolding-1617969_1280.jpg" descr="scaffolding-1617969_1280.jpg"/>
          <p:cNvPicPr>
            <a:picLocks noChangeAspect="1"/>
          </p:cNvPicPr>
          <p:nvPr/>
        </p:nvPicPr>
        <p:blipFill>
          <a:blip r:embed="rId2"/>
          <a:srcRect t="11452" b="9624"/>
          <a:stretch>
            <a:fillRect/>
          </a:stretch>
        </p:blipFill>
        <p:spPr>
          <a:xfrm>
            <a:off x="-2885530" y="-54122"/>
            <a:ext cx="27409128" cy="13824244"/>
          </a:xfrm>
          <a:prstGeom prst="rect">
            <a:avLst/>
          </a:prstGeom>
          <a:ln w="12700">
            <a:miter lim="400000"/>
          </a:ln>
        </p:spPr>
      </p:pic>
      <p:sp>
        <p:nvSpPr>
          <p:cNvPr id="873" name="El cambio de cultura de la comunidad"/>
          <p:cNvSpPr/>
          <p:nvPr/>
        </p:nvSpPr>
        <p:spPr>
          <a:xfrm>
            <a:off x="8322957" y="997887"/>
            <a:ext cx="14707587"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cambio de cultura de la comunidad</a:t>
            </a:r>
          </a:p>
        </p:txBody>
      </p:sp>
      <p:sp>
        <p:nvSpPr>
          <p:cNvPr id="874" name="Del mirar hacia dentro al mirar desde la otra orilla"/>
          <p:cNvSpPr/>
          <p:nvPr/>
        </p:nvSpPr>
        <p:spPr>
          <a:xfrm rot="16200000">
            <a:off x="-6357366" y="2984529"/>
            <a:ext cx="18650091"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solidFill>
                  <a:srgbClr val="FFFFFF"/>
                </a:solidFill>
                <a:latin typeface="Helvetica Neue Medium"/>
                <a:ea typeface="Helvetica Neue Medium"/>
                <a:cs typeface="Helvetica Neue Medium"/>
                <a:sym typeface="Helvetica Neue Medium"/>
              </a:defRPr>
            </a:pPr>
            <a:r>
              <a:t>Del mirar hacia dentro al mirar desde </a:t>
            </a:r>
            <a:r>
              <a:rPr i="1">
                <a:latin typeface="+mj-lt"/>
                <a:ea typeface="+mj-ea"/>
                <a:cs typeface="+mj-cs"/>
                <a:sym typeface="Helvetica Neue"/>
              </a:rPr>
              <a:t>la otra orilla</a:t>
            </a:r>
          </a:p>
        </p:txBody>
      </p:sp>
      <p:sp>
        <p:nvSpPr>
          <p:cNvPr id="875" name="Del «pastor con su rebaño» a los equipos pastorales"/>
          <p:cNvSpPr/>
          <p:nvPr/>
        </p:nvSpPr>
        <p:spPr>
          <a:xfrm rot="16200000">
            <a:off x="-6863198" y="2308708"/>
            <a:ext cx="19661756"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Del «pastor con su rebaño» a los equipos pastorales</a:t>
            </a:r>
          </a:p>
        </p:txBody>
      </p:sp>
      <p:sp>
        <p:nvSpPr>
          <p:cNvPr id="876" name="De privilegiar el espacio a privilegiar el tiempo"/>
          <p:cNvSpPr/>
          <p:nvPr/>
        </p:nvSpPr>
        <p:spPr>
          <a:xfrm rot="16200000">
            <a:off x="-6259316" y="2984529"/>
            <a:ext cx="17523415"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privilegiar el espacio a privilegiar el tiempo</a:t>
            </a:r>
          </a:p>
        </p:txBody>
      </p:sp>
      <p:sp>
        <p:nvSpPr>
          <p:cNvPr id="877" name="De las actividades (o servicios) a los procesos"/>
          <p:cNvSpPr/>
          <p:nvPr/>
        </p:nvSpPr>
        <p:spPr>
          <a:xfrm rot="16200000">
            <a:off x="-7180734" y="3497065"/>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De las actividades (o servicios) a los procesos</a:t>
            </a:r>
          </a:p>
        </p:txBody>
      </p:sp>
      <p:sp>
        <p:nvSpPr>
          <p:cNvPr id="878" name="La cultura es la forma en que modelamos el mundo…"/>
          <p:cNvSpPr/>
          <p:nvPr/>
        </p:nvSpPr>
        <p:spPr>
          <a:xfrm>
            <a:off x="5628392" y="4976700"/>
            <a:ext cx="17550524" cy="7587331"/>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La cultura es la forma en que modelamos el mundo</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Modelamos la cultura; pero la cultura nos modela</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Crear una nueva cultura eclesial, fruto de los valores reales a los que aspiramos</a:t>
            </a:r>
          </a:p>
          <a:p>
            <a:pPr marL="1460500" indent="-698500" algn="l">
              <a:lnSpc>
                <a:spcPct val="70000"/>
              </a:lnSpc>
              <a:spcBef>
                <a:spcPts val="600"/>
              </a:spcBef>
              <a:buSzPct val="55000"/>
              <a:buBlip>
                <a:blip r:embed="rId5"/>
              </a:buBlip>
              <a:defRPr sz="6000">
                <a:latin typeface="Chaloops-Regular"/>
                <a:ea typeface="Chaloops-Regular"/>
                <a:cs typeface="Chaloops-Regular"/>
                <a:sym typeface="Chaloops-Regular"/>
              </a:defRPr>
            </a:pPr>
            <a:r>
              <a:t>Empezar por el porqué</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78"/>
                                        </p:tgtEl>
                                        <p:attrNameLst>
                                          <p:attrName>style.visibility</p:attrName>
                                        </p:attrNameLst>
                                      </p:cBhvr>
                                      <p:to>
                                        <p:strVal val="visible"/>
                                      </p:to>
                                    </p:set>
                                    <p:anim calcmode="lin" valueType="num">
                                      <p:cBhvr>
                                        <p:cTn id="7" dur="1000" fill="hold"/>
                                        <p:tgtEl>
                                          <p:spTgt spid="878"/>
                                        </p:tgtEl>
                                        <p:attrNameLst>
                                          <p:attrName>ppt_x</p:attrName>
                                        </p:attrNameLst>
                                      </p:cBhvr>
                                      <p:tavLst>
                                        <p:tav tm="0">
                                          <p:val>
                                            <p:strVal val="1+#ppt_w/2"/>
                                          </p:val>
                                        </p:tav>
                                        <p:tav tm="100000">
                                          <p:val>
                                            <p:strVal val="#ppt_x"/>
                                          </p:val>
                                        </p:tav>
                                      </p:tavLst>
                                    </p:anim>
                                    <p:anim calcmode="lin" valueType="num">
                                      <p:cBhvr>
                                        <p:cTn id="8" dur="1000" fill="hold"/>
                                        <p:tgtEl>
                                          <p:spTgt spid="8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2" nodeType="clickEffect">
                                  <p:stCondLst>
                                    <p:cond delay="0"/>
                                  </p:stCondLst>
                                  <p:iterate>
                                    <p:tmAbs val="0"/>
                                  </p:iterate>
                                  <p:childTnLst>
                                    <p:anim calcmode="lin" valueType="num">
                                      <p:cBhvr>
                                        <p:cTn id="12" dur="1000" fill="hold"/>
                                        <p:tgtEl>
                                          <p:spTgt spid="878"/>
                                        </p:tgtEl>
                                        <p:attrNameLst>
                                          <p:attrName>ppt_x</p:attrName>
                                        </p:attrNameLst>
                                      </p:cBhvr>
                                      <p:tavLst>
                                        <p:tav tm="0">
                                          <p:val>
                                            <p:strVal val="ppt_x"/>
                                          </p:val>
                                        </p:tav>
                                        <p:tav tm="100000">
                                          <p:val>
                                            <p:strVal val="1+ppt_w/2"/>
                                          </p:val>
                                        </p:tav>
                                      </p:tavLst>
                                    </p:anim>
                                    <p:anim calcmode="lin" valueType="num">
                                      <p:cBhvr>
                                        <p:cTn id="13" dur="1000" fill="hold"/>
                                        <p:tgtEl>
                                          <p:spTgt spid="878"/>
                                        </p:tgtEl>
                                        <p:attrNameLst>
                                          <p:attrName>ppt_y</p:attrName>
                                        </p:attrNameLst>
                                      </p:cBhvr>
                                      <p:tavLst>
                                        <p:tav tm="0">
                                          <p:val>
                                            <p:strVal val="ppt_y"/>
                                          </p:val>
                                        </p:tav>
                                        <p:tav tm="100000">
                                          <p:val>
                                            <p:strVal val="ppt_y"/>
                                          </p:val>
                                        </p:tav>
                                      </p:tavLst>
                                    </p:anim>
                                    <p:set>
                                      <p:cBhvr>
                                        <p:cTn id="14" fill="hold">
                                          <p:stCondLst>
                                            <p:cond delay="999"/>
                                          </p:stCondLst>
                                        </p:cTn>
                                        <p:tgtEl>
                                          <p:spTgt spid="8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 grpId="1" animBg="1" advAuto="0"/>
      <p:bldP spid="878"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4"/>
          <p:cNvSpPr txBox="1"/>
          <p:nvPr/>
        </p:nvSpPr>
        <p:spPr>
          <a:xfrm>
            <a:off x="-253857" y="-3045034"/>
            <a:ext cx="6164657" cy="13037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5100" b="1">
                <a:solidFill>
                  <a:srgbClr val="73CBD9"/>
                </a:solidFill>
                <a:latin typeface="+mj-lt"/>
                <a:ea typeface="+mj-ea"/>
                <a:cs typeface="+mj-cs"/>
                <a:sym typeface="Helvetica Neue"/>
              </a:defRPr>
            </a:lvl1pPr>
          </a:lstStyle>
          <a:p>
            <a:r>
              <a:t>4</a:t>
            </a:r>
          </a:p>
        </p:txBody>
      </p:sp>
      <p:pic>
        <p:nvPicPr>
          <p:cNvPr id="881" name="road-428039_1280.jpg" descr="road-428039_1280.jpg"/>
          <p:cNvPicPr>
            <a:picLocks noGrp="1" noChangeAspect="1"/>
          </p:cNvPicPr>
          <p:nvPr>
            <p:ph type="pic" idx="21"/>
          </p:nvPr>
        </p:nvPicPr>
        <p:blipFill>
          <a:blip r:embed="rId2"/>
          <a:srcRect t="18476" b="43685"/>
          <a:stretch>
            <a:fillRect/>
          </a:stretch>
        </p:blipFill>
        <p:spPr>
          <a:xfrm>
            <a:off x="7726" y="7585861"/>
            <a:ext cx="24368548" cy="6151879"/>
          </a:xfrm>
          <a:prstGeom prst="rect">
            <a:avLst/>
          </a:prstGeom>
        </p:spPr>
      </p:pic>
      <p:sp>
        <p:nvSpPr>
          <p:cNvPr id="882" name="Recorriendo…"/>
          <p:cNvSpPr txBox="1">
            <a:spLocks noGrp="1"/>
          </p:cNvSpPr>
          <p:nvPr>
            <p:ph type="body" idx="22"/>
          </p:nvPr>
        </p:nvSpPr>
        <p:spPr>
          <a:xfrm>
            <a:off x="6865937" y="1972836"/>
            <a:ext cx="1065212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Recorriendo</a:t>
            </a:r>
          </a:p>
          <a:p>
            <a:pPr marL="0" indent="0" algn="ctr">
              <a:spcBef>
                <a:spcPts val="0"/>
              </a:spcBef>
              <a:buSzTx/>
              <a:buNone/>
              <a:defRPr sz="10000" b="1">
                <a:latin typeface="+mj-lt"/>
                <a:ea typeface="+mj-ea"/>
                <a:cs typeface="+mj-cs"/>
                <a:sym typeface="Helvetica Neue"/>
              </a:defRPr>
            </a:pPr>
            <a:r>
              <a:t>un (largo) camino</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Punto de partida:…"/>
          <p:cNvSpPr/>
          <p:nvPr/>
        </p:nvSpPr>
        <p:spPr>
          <a:xfrm>
            <a:off x="1179331" y="953273"/>
            <a:ext cx="11588469" cy="3103776"/>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Punto de partida:</a:t>
            </a:r>
          </a:p>
          <a:p>
            <a:pPr>
              <a:defRPr sz="6000">
                <a:latin typeface="Helvetica Neue Medium"/>
                <a:ea typeface="Helvetica Neue Medium"/>
                <a:cs typeface="Helvetica Neue Medium"/>
                <a:sym typeface="Helvetica Neue Medium"/>
              </a:defRPr>
            </a:pPr>
            <a:r>
              <a:t>Parroquia de mantenimiento</a:t>
            </a:r>
          </a:p>
        </p:txBody>
      </p:sp>
      <p:sp>
        <p:nvSpPr>
          <p:cNvPr id="885" name="Primera etapa:…"/>
          <p:cNvSpPr/>
          <p:nvPr/>
        </p:nvSpPr>
        <p:spPr>
          <a:xfrm>
            <a:off x="12796960" y="4237945"/>
            <a:ext cx="11018457" cy="3194774"/>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Primera etapa:</a:t>
            </a:r>
          </a:p>
          <a:p>
            <a:pPr>
              <a:defRPr sz="6000">
                <a:latin typeface="Helvetica Neue Medium"/>
                <a:ea typeface="Helvetica Neue Medium"/>
                <a:cs typeface="Helvetica Neue Medium"/>
                <a:sym typeface="Helvetica Neue Medium"/>
              </a:defRPr>
            </a:pPr>
            <a:r>
              <a:t>Conversión de las personas</a:t>
            </a:r>
          </a:p>
        </p:txBody>
      </p:sp>
      <p:sp>
        <p:nvSpPr>
          <p:cNvPr id="886" name="Segunda etapa:…"/>
          <p:cNvSpPr/>
          <p:nvPr/>
        </p:nvSpPr>
        <p:spPr>
          <a:xfrm>
            <a:off x="8757765" y="9083187"/>
            <a:ext cx="11801612" cy="3194774"/>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Segunda etapa:</a:t>
            </a:r>
          </a:p>
          <a:p>
            <a:pPr>
              <a:defRPr sz="6000">
                <a:latin typeface="Helvetica Neue Medium"/>
                <a:ea typeface="Helvetica Neue Medium"/>
                <a:cs typeface="Helvetica Neue Medium"/>
                <a:sym typeface="Helvetica Neue Medium"/>
              </a:defRPr>
            </a:pPr>
            <a:r>
              <a:t>Conversión de las estructuras</a:t>
            </a:r>
          </a:p>
        </p:txBody>
      </p:sp>
      <p:sp>
        <p:nvSpPr>
          <p:cNvPr id="887" name="Tercera etapa:…"/>
          <p:cNvSpPr/>
          <p:nvPr/>
        </p:nvSpPr>
        <p:spPr>
          <a:xfrm>
            <a:off x="1001694" y="5518115"/>
            <a:ext cx="8537704" cy="3194774"/>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Tercera etapa:</a:t>
            </a:r>
          </a:p>
          <a:p>
            <a:pPr>
              <a:defRPr sz="6000">
                <a:latin typeface="Helvetica Neue Medium"/>
                <a:ea typeface="Helvetica Neue Medium"/>
                <a:cs typeface="Helvetica Neue Medium"/>
                <a:sym typeface="Helvetica Neue Medium"/>
              </a:defRPr>
            </a:pPr>
            <a:r>
              <a:t>Parroquia misionera</a:t>
            </a:r>
          </a:p>
        </p:txBody>
      </p:sp>
      <p:sp>
        <p:nvSpPr>
          <p:cNvPr id="888" name="Flecha 7"/>
          <p:cNvSpPr/>
          <p:nvPr/>
        </p:nvSpPr>
        <p:spPr>
          <a:xfrm rot="10001197">
            <a:off x="13543450" y="1343203"/>
            <a:ext cx="2496504" cy="31947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89" name="Flecha 7"/>
          <p:cNvSpPr/>
          <p:nvPr/>
        </p:nvSpPr>
        <p:spPr>
          <a:xfrm rot="14898759">
            <a:off x="20386183" y="7753406"/>
            <a:ext cx="2496504" cy="31947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90" name="Flecha 7"/>
          <p:cNvSpPr/>
          <p:nvPr/>
        </p:nvSpPr>
        <p:spPr>
          <a:xfrm rot="19717053">
            <a:off x="5424249" y="8168903"/>
            <a:ext cx="2496504" cy="31947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blipFill>
            <a:blip r:embed="rId3"/>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84"/>
                                        </p:tgtEl>
                                        <p:attrNameLst>
                                          <p:attrName>style.visibility</p:attrName>
                                        </p:attrNameLst>
                                      </p:cBhvr>
                                      <p:to>
                                        <p:strVal val="visible"/>
                                      </p:to>
                                    </p:set>
                                    <p:animEffect transition="in" filter="fade">
                                      <p:cBhvr>
                                        <p:cTn id="7" dur="10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88"/>
                                        </p:tgtEl>
                                        <p:attrNameLst>
                                          <p:attrName>style.visibility</p:attrName>
                                        </p:attrNameLst>
                                      </p:cBhvr>
                                      <p:to>
                                        <p:strVal val="visible"/>
                                      </p:to>
                                    </p:set>
                                    <p:animEffect transition="in" filter="fade">
                                      <p:cBhvr>
                                        <p:cTn id="12" dur="1000"/>
                                        <p:tgtEl>
                                          <p:spTgt spid="888"/>
                                        </p:tgtEl>
                                      </p:cBhvr>
                                    </p:animEffect>
                                  </p:childTnLst>
                                </p:cTn>
                              </p:par>
                            </p:childTnLst>
                          </p:cTn>
                        </p:par>
                        <p:par>
                          <p:cTn id="13" fill="hold">
                            <p:stCondLst>
                              <p:cond delay="1000"/>
                            </p:stCondLst>
                            <p:childTnLst>
                              <p:par>
                                <p:cTn id="14" presetID="10" presetClass="entr" fill="hold" grpId="3" nodeType="afterEffect">
                                  <p:stCondLst>
                                    <p:cond delay="0"/>
                                  </p:stCondLst>
                                  <p:iterate>
                                    <p:tmAbs val="0"/>
                                  </p:iterate>
                                  <p:childTnLst>
                                    <p:set>
                                      <p:cBhvr>
                                        <p:cTn id="15" fill="hold"/>
                                        <p:tgtEl>
                                          <p:spTgt spid="885"/>
                                        </p:tgtEl>
                                        <p:attrNameLst>
                                          <p:attrName>style.visibility</p:attrName>
                                        </p:attrNameLst>
                                      </p:cBhvr>
                                      <p:to>
                                        <p:strVal val="visible"/>
                                      </p:to>
                                    </p:set>
                                    <p:animEffect transition="in" filter="fade">
                                      <p:cBhvr>
                                        <p:cTn id="16" dur="1000"/>
                                        <p:tgtEl>
                                          <p:spTgt spid="8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4" nodeType="clickEffect">
                                  <p:stCondLst>
                                    <p:cond delay="0"/>
                                  </p:stCondLst>
                                  <p:iterate>
                                    <p:tmAbs val="0"/>
                                  </p:iterate>
                                  <p:childTnLst>
                                    <p:set>
                                      <p:cBhvr>
                                        <p:cTn id="20" fill="hold"/>
                                        <p:tgtEl>
                                          <p:spTgt spid="889"/>
                                        </p:tgtEl>
                                        <p:attrNameLst>
                                          <p:attrName>style.visibility</p:attrName>
                                        </p:attrNameLst>
                                      </p:cBhvr>
                                      <p:to>
                                        <p:strVal val="visible"/>
                                      </p:to>
                                    </p:set>
                                    <p:animEffect transition="in" filter="fade">
                                      <p:cBhvr>
                                        <p:cTn id="21" dur="1000"/>
                                        <p:tgtEl>
                                          <p:spTgt spid="889"/>
                                        </p:tgtEl>
                                      </p:cBhvr>
                                    </p:animEffect>
                                  </p:childTnLst>
                                </p:cTn>
                              </p:par>
                            </p:childTnLst>
                          </p:cTn>
                        </p:par>
                        <p:par>
                          <p:cTn id="22" fill="hold">
                            <p:stCondLst>
                              <p:cond delay="1000"/>
                            </p:stCondLst>
                            <p:childTnLst>
                              <p:par>
                                <p:cTn id="23" presetID="10" presetClass="entr" fill="hold" grpId="5" nodeType="afterEffect">
                                  <p:stCondLst>
                                    <p:cond delay="0"/>
                                  </p:stCondLst>
                                  <p:iterate>
                                    <p:tmAbs val="0"/>
                                  </p:iterate>
                                  <p:childTnLst>
                                    <p:set>
                                      <p:cBhvr>
                                        <p:cTn id="24" fill="hold"/>
                                        <p:tgtEl>
                                          <p:spTgt spid="886"/>
                                        </p:tgtEl>
                                        <p:attrNameLst>
                                          <p:attrName>style.visibility</p:attrName>
                                        </p:attrNameLst>
                                      </p:cBhvr>
                                      <p:to>
                                        <p:strVal val="visible"/>
                                      </p:to>
                                    </p:set>
                                    <p:animEffect transition="in" filter="fade">
                                      <p:cBhvr>
                                        <p:cTn id="25" dur="1000"/>
                                        <p:tgtEl>
                                          <p:spTgt spid="88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6" nodeType="clickEffect">
                                  <p:stCondLst>
                                    <p:cond delay="0"/>
                                  </p:stCondLst>
                                  <p:iterate>
                                    <p:tmAbs val="0"/>
                                  </p:iterate>
                                  <p:childTnLst>
                                    <p:set>
                                      <p:cBhvr>
                                        <p:cTn id="29" fill="hold"/>
                                        <p:tgtEl>
                                          <p:spTgt spid="890"/>
                                        </p:tgtEl>
                                        <p:attrNameLst>
                                          <p:attrName>style.visibility</p:attrName>
                                        </p:attrNameLst>
                                      </p:cBhvr>
                                      <p:to>
                                        <p:strVal val="visible"/>
                                      </p:to>
                                    </p:set>
                                    <p:animEffect transition="in" filter="fade">
                                      <p:cBhvr>
                                        <p:cTn id="30" dur="1000"/>
                                        <p:tgtEl>
                                          <p:spTgt spid="890"/>
                                        </p:tgtEl>
                                      </p:cBhvr>
                                    </p:animEffect>
                                  </p:childTnLst>
                                </p:cTn>
                              </p:par>
                            </p:childTnLst>
                          </p:cTn>
                        </p:par>
                        <p:par>
                          <p:cTn id="31" fill="hold">
                            <p:stCondLst>
                              <p:cond delay="1000"/>
                            </p:stCondLst>
                            <p:childTnLst>
                              <p:par>
                                <p:cTn id="32" presetID="10" presetClass="entr" fill="hold" grpId="7" nodeType="afterEffect">
                                  <p:stCondLst>
                                    <p:cond delay="0"/>
                                  </p:stCondLst>
                                  <p:iterate>
                                    <p:tmAbs val="0"/>
                                  </p:iterate>
                                  <p:childTnLst>
                                    <p:set>
                                      <p:cBhvr>
                                        <p:cTn id="33" fill="hold"/>
                                        <p:tgtEl>
                                          <p:spTgt spid="887"/>
                                        </p:tgtEl>
                                        <p:attrNameLst>
                                          <p:attrName>style.visibility</p:attrName>
                                        </p:attrNameLst>
                                      </p:cBhvr>
                                      <p:to>
                                        <p:strVal val="visible"/>
                                      </p:to>
                                    </p:set>
                                    <p:animEffect transition="in" filter="fade">
                                      <p:cBhvr>
                                        <p:cTn id="34"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1" animBg="1" advAuto="0"/>
      <p:bldP spid="885" grpId="3" animBg="1" advAuto="0"/>
      <p:bldP spid="886" grpId="5" animBg="1" advAuto="0"/>
      <p:bldP spid="887" grpId="7" animBg="1" advAuto="0"/>
      <p:bldP spid="888" grpId="2" animBg="1" advAuto="0"/>
      <p:bldP spid="889" grpId="4" animBg="1" advAuto="0"/>
      <p:bldP spid="890"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bridge-4456255_1280.jpg" descr="bridge-4456255_1280.jpg"/>
          <p:cNvPicPr>
            <a:picLocks noGrp="1" noChangeAspect="1"/>
          </p:cNvPicPr>
          <p:nvPr>
            <p:ph type="pic" idx="21"/>
          </p:nvPr>
        </p:nvPicPr>
        <p:blipFill>
          <a:blip r:embed="rId2"/>
          <a:srcRect t="34563" b="27538"/>
          <a:stretch>
            <a:fillRect/>
          </a:stretch>
        </p:blipFill>
        <p:spPr>
          <a:xfrm>
            <a:off x="7726" y="7585861"/>
            <a:ext cx="24368548" cy="6168888"/>
          </a:xfrm>
          <a:prstGeom prst="rect">
            <a:avLst/>
          </a:prstGeom>
        </p:spPr>
      </p:pic>
      <p:sp>
        <p:nvSpPr>
          <p:cNvPr id="698" name="Introducción"/>
          <p:cNvSpPr txBox="1">
            <a:spLocks noGrp="1"/>
          </p:cNvSpPr>
          <p:nvPr>
            <p:ph type="body" idx="22"/>
          </p:nvPr>
        </p:nvSpPr>
        <p:spPr>
          <a:xfrm>
            <a:off x="8281352" y="2753886"/>
            <a:ext cx="7821296" cy="1668137"/>
          </a:xfrm>
          <a:prstGeom prst="rect">
            <a:avLst/>
          </a:prstGeom>
        </p:spPr>
        <p:txBody>
          <a:bodyPr/>
          <a:lstStyle>
            <a:lvl1pPr marL="0" indent="0" algn="ctr">
              <a:spcBef>
                <a:spcPts val="0"/>
              </a:spcBef>
              <a:buSzTx/>
              <a:buNone/>
              <a:defRPr sz="10000" b="1">
                <a:latin typeface="+mj-lt"/>
                <a:ea typeface="+mj-ea"/>
                <a:cs typeface="+mj-cs"/>
                <a:sym typeface="Helvetica Neue"/>
              </a:defRPr>
            </a:lvl1pPr>
          </a:lstStyle>
          <a:p>
            <a:r>
              <a:t>Introducción</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5"/>
          <p:cNvSpPr txBox="1"/>
          <p:nvPr/>
        </p:nvSpPr>
        <p:spPr>
          <a:xfrm>
            <a:off x="-265135" y="-3064821"/>
            <a:ext cx="6136413" cy="12975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700" b="1">
                <a:solidFill>
                  <a:srgbClr val="73CBD9"/>
                </a:solidFill>
                <a:latin typeface="+mj-lt"/>
                <a:ea typeface="+mj-ea"/>
                <a:cs typeface="+mj-cs"/>
                <a:sym typeface="Helvetica Neue"/>
              </a:defRPr>
            </a:lvl1pPr>
          </a:lstStyle>
          <a:p>
            <a:r>
              <a:t>5</a:t>
            </a:r>
          </a:p>
        </p:txBody>
      </p:sp>
      <p:pic>
        <p:nvPicPr>
          <p:cNvPr id="893" name="snowdrop-2126310_1280.jpg" descr="snowdrop-2126310_1280.jpg"/>
          <p:cNvPicPr>
            <a:picLocks noGrp="1" noChangeAspect="1"/>
          </p:cNvPicPr>
          <p:nvPr>
            <p:ph type="pic" idx="21"/>
          </p:nvPr>
        </p:nvPicPr>
        <p:blipFill>
          <a:blip r:embed="rId2"/>
          <a:srcRect t="5983" b="51751"/>
          <a:stretch>
            <a:fillRect/>
          </a:stretch>
        </p:blipFill>
        <p:spPr>
          <a:xfrm>
            <a:off x="7726" y="7585861"/>
            <a:ext cx="24368548" cy="6123282"/>
          </a:xfrm>
          <a:prstGeom prst="rect">
            <a:avLst/>
          </a:prstGeom>
        </p:spPr>
      </p:pic>
      <p:sp>
        <p:nvSpPr>
          <p:cNvPr id="894" name="Cultivando los 10 indicadores…"/>
          <p:cNvSpPr txBox="1">
            <a:spLocks noGrp="1"/>
          </p:cNvSpPr>
          <p:nvPr>
            <p:ph type="body" idx="22"/>
          </p:nvPr>
        </p:nvSpPr>
        <p:spPr>
          <a:xfrm>
            <a:off x="3201987" y="1972836"/>
            <a:ext cx="1798002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Cultivando los 10 indicadores</a:t>
            </a:r>
          </a:p>
          <a:p>
            <a:pPr marL="0" indent="0" algn="ctr">
              <a:spcBef>
                <a:spcPts val="0"/>
              </a:spcBef>
              <a:buSzTx/>
              <a:buNone/>
              <a:defRPr sz="10000" b="1">
                <a:latin typeface="+mj-lt"/>
                <a:ea typeface="+mj-ea"/>
                <a:cs typeface="+mj-cs"/>
                <a:sym typeface="Helvetica Neue"/>
              </a:defRPr>
            </a:pPr>
            <a:r>
              <a:t>de la parroquia misionera</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 name="Captura de pantalla 2023-09-26 a las 20.11.26.png" descr="Captura de pantalla 2023-09-26 a las 20.11.26.png"/>
          <p:cNvPicPr>
            <a:picLocks noChangeAspect="1"/>
          </p:cNvPicPr>
          <p:nvPr/>
        </p:nvPicPr>
        <p:blipFill>
          <a:blip r:embed="rId2"/>
          <a:stretch>
            <a:fillRect/>
          </a:stretch>
        </p:blipFill>
        <p:spPr>
          <a:xfrm>
            <a:off x="903205" y="1723348"/>
            <a:ext cx="7264870" cy="10301585"/>
          </a:xfrm>
          <a:prstGeom prst="rect">
            <a:avLst/>
          </a:prstGeom>
          <a:ln w="12700">
            <a:solidFill>
              <a:srgbClr val="000000"/>
            </a:solidFill>
            <a:miter lim="400000"/>
          </a:ln>
          <a:effectLst>
            <a:outerShdw blurRad="152400" dist="121789" dir="3600000" rotWithShape="0">
              <a:srgbClr val="000000">
                <a:alpha val="50000"/>
              </a:srgbClr>
            </a:outerShdw>
          </a:effectLst>
        </p:spPr>
      </p:pic>
      <p:pic>
        <p:nvPicPr>
          <p:cNvPr id="897" name="Captura de pantalla 2023-09-26 a las 20.08.50.png" descr="Captura de pantalla 2023-09-26 a las 20.08.50.png"/>
          <p:cNvPicPr>
            <a:picLocks noChangeAspect="1"/>
          </p:cNvPicPr>
          <p:nvPr/>
        </p:nvPicPr>
        <p:blipFill>
          <a:blip r:embed="rId3"/>
          <a:stretch>
            <a:fillRect/>
          </a:stretch>
        </p:blipFill>
        <p:spPr>
          <a:xfrm>
            <a:off x="1047486" y="2651407"/>
            <a:ext cx="6976308" cy="8999439"/>
          </a:xfrm>
          <a:prstGeom prst="rect">
            <a:avLst/>
          </a:prstGeom>
          <a:ln w="12700">
            <a:solidFill>
              <a:srgbClr val="000000"/>
            </a:solidFill>
            <a:miter lim="400000"/>
          </a:ln>
          <a:effectLst>
            <a:outerShdw blurRad="152400" dist="121789" dir="3600000" rotWithShape="0">
              <a:srgbClr val="000000">
                <a:alpha val="50000"/>
              </a:srgbClr>
            </a:outerShdw>
          </a:effectLst>
        </p:spPr>
      </p:pic>
      <p:pic>
        <p:nvPicPr>
          <p:cNvPr id="898" name="00106532005540____2__1200x1200.jpg.avif" descr="00106532005540____2__1200x1200.jpg.avif"/>
          <p:cNvPicPr>
            <a:picLocks noChangeAspect="1"/>
          </p:cNvPicPr>
          <p:nvPr/>
        </p:nvPicPr>
        <p:blipFill>
          <a:blip r:embed="rId4"/>
          <a:srcRect l="17697" t="1111" r="17697" b="3524"/>
          <a:stretch>
            <a:fillRect/>
          </a:stretch>
        </p:blipFill>
        <p:spPr>
          <a:xfrm>
            <a:off x="1249118" y="1755639"/>
            <a:ext cx="6572989" cy="9702426"/>
          </a:xfrm>
          <a:prstGeom prst="rect">
            <a:avLst/>
          </a:prstGeom>
          <a:ln w="12700">
            <a:miter lim="400000"/>
          </a:ln>
          <a:effectLst>
            <a:outerShdw blurRad="152400" dist="121789" dir="3600000" rotWithShape="0">
              <a:srgbClr val="000000">
                <a:alpha val="50000"/>
              </a:srgbClr>
            </a:outerShdw>
          </a:effectLst>
        </p:spPr>
      </p:pic>
      <p:sp>
        <p:nvSpPr>
          <p:cNvPr id="899" name="James Mallon: Diez «valores» de la parroquias misioneras.…"/>
          <p:cNvSpPr/>
          <p:nvPr/>
        </p:nvSpPr>
        <p:spPr>
          <a:xfrm>
            <a:off x="9251379" y="1428484"/>
            <a:ext cx="13881910" cy="10891314"/>
          </a:xfrm>
          <a:prstGeom prst="rect">
            <a:avLst/>
          </a:prstGeom>
          <a:blipFill>
            <a:blip r:embed="rId5"/>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0" tIns="762000" rIns="762000" bIns="762000"/>
          <a:lstStyle/>
          <a:p>
            <a:pPr marL="685800" indent="-685800" algn="l">
              <a:lnSpc>
                <a:spcPct val="80000"/>
              </a:lnSpc>
              <a:buSzPct val="60000"/>
              <a:buBlip>
                <a:blip r:embed="rId6"/>
              </a:buBlip>
              <a:defRPr sz="6000">
                <a:latin typeface="Chaloops-Regular"/>
                <a:ea typeface="Chaloops-Regular"/>
                <a:cs typeface="Chaloops-Regular"/>
                <a:sym typeface="Chaloops-Regular"/>
              </a:defRPr>
            </a:pPr>
            <a:r>
              <a:t>James Mallon: Diez «valores» de la parroquias misioneras.</a:t>
            </a:r>
          </a:p>
          <a:p>
            <a:pPr marL="685800" indent="-685800" algn="l">
              <a:lnSpc>
                <a:spcPct val="80000"/>
              </a:lnSpc>
              <a:buSzPct val="60000"/>
              <a:buBlip>
                <a:blip r:embed="rId6"/>
              </a:buBlip>
              <a:defRPr sz="6000">
                <a:latin typeface="Chaloops-Regular"/>
                <a:ea typeface="Chaloops-Regular"/>
                <a:cs typeface="Chaloops-Regular"/>
                <a:sym typeface="Chaloops-Regular"/>
              </a:defRPr>
            </a:pPr>
            <a:r>
              <a:t>William E. Simon Jr: Cuatro «buenas prácticas».</a:t>
            </a:r>
          </a:p>
          <a:p>
            <a:pPr marL="685800" indent="-685800" algn="l">
              <a:lnSpc>
                <a:spcPct val="80000"/>
              </a:lnSpc>
              <a:buSzPct val="60000"/>
              <a:buBlip>
                <a:blip r:embed="rId6"/>
              </a:buBlip>
              <a:defRPr sz="6000">
                <a:latin typeface="Chaloops-Regular"/>
                <a:ea typeface="Chaloops-Regular"/>
                <a:cs typeface="Chaloops-Regular"/>
                <a:sym typeface="Chaloops-Regular"/>
              </a:defRPr>
            </a:pPr>
            <a:r>
              <a:t>Diócesis de Chicago: Siete «señales de vitalidad parroquial».</a:t>
            </a:r>
          </a:p>
          <a:p>
            <a:pPr marL="685800" indent="-685800" algn="l">
              <a:lnSpc>
                <a:spcPct val="80000"/>
              </a:lnSpc>
              <a:buSzPct val="60000"/>
              <a:buBlip>
                <a:blip r:embed="rId6"/>
              </a:buBlip>
              <a:defRPr sz="6000">
                <a:latin typeface="Chaloops-Regular"/>
                <a:ea typeface="Chaloops-Regular"/>
                <a:cs typeface="Chaloops-Regular"/>
                <a:sym typeface="Chaloops-Regular"/>
              </a:defRPr>
            </a:pPr>
            <a:r>
              <a:t>Universidad de Valencia: cincuenta y siete  «buenas prácticas», agrupadas en diez módulos.</a:t>
            </a:r>
          </a:p>
        </p:txBody>
      </p:sp>
      <p:pic>
        <p:nvPicPr>
          <p:cNvPr id="900" name="una-renovacion-divina-de-una-parroquia-de-mantenimiento-a-una-parroquia-misionera.jpg.png" descr="una-renovacion-divina-de-una-parroquia-de-mantenimiento-a-una-parroquia-misionera.jpg.png"/>
          <p:cNvPicPr>
            <a:picLocks noChangeAspect="1"/>
          </p:cNvPicPr>
          <p:nvPr/>
        </p:nvPicPr>
        <p:blipFill>
          <a:blip r:embed="rId7"/>
          <a:stretch>
            <a:fillRect/>
          </a:stretch>
        </p:blipFill>
        <p:spPr>
          <a:xfrm>
            <a:off x="777347" y="1366333"/>
            <a:ext cx="6479483" cy="9434383"/>
          </a:xfrm>
          <a:prstGeom prst="rect">
            <a:avLst/>
          </a:prstGeom>
          <a:ln w="12700">
            <a:miter lim="400000"/>
          </a:ln>
          <a:effectLst>
            <a:outerShdw blurRad="152400" dist="121789" dir="36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000" fill="hold"/>
                                        <p:tgtEl>
                                          <p:spTgt spid="900"/>
                                        </p:tgtEl>
                                        <p:attrNameLst>
                                          <p:attrName>ppt_x</p:attrName>
                                        </p:attrNameLst>
                                      </p:cBhvr>
                                      <p:tavLst>
                                        <p:tav tm="0">
                                          <p:val>
                                            <p:strVal val="ppt_x"/>
                                          </p:val>
                                        </p:tav>
                                        <p:tav tm="100000">
                                          <p:val>
                                            <p:strVal val="0-ppt_w/2"/>
                                          </p:val>
                                        </p:tav>
                                      </p:tavLst>
                                    </p:anim>
                                    <p:anim calcmode="lin" valueType="num">
                                      <p:cBhvr>
                                        <p:cTn id="7" dur="1000" fill="hold"/>
                                        <p:tgtEl>
                                          <p:spTgt spid="900"/>
                                        </p:tgtEl>
                                        <p:attrNameLst>
                                          <p:attrName>ppt_y</p:attrName>
                                        </p:attrNameLst>
                                      </p:cBhvr>
                                      <p:tavLst>
                                        <p:tav tm="0">
                                          <p:val>
                                            <p:strVal val="ppt_y"/>
                                          </p:val>
                                        </p:tav>
                                        <p:tav tm="100000">
                                          <p:val>
                                            <p:strVal val="ppt_y"/>
                                          </p:val>
                                        </p:tav>
                                      </p:tavLst>
                                    </p:anim>
                                    <p:set>
                                      <p:cBhvr>
                                        <p:cTn id="8" fill="hold">
                                          <p:stCondLst>
                                            <p:cond delay="999"/>
                                          </p:stCondLst>
                                        </p:cTn>
                                        <p:tgtEl>
                                          <p:spTgt spid="9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2" nodeType="clickEffect">
                                  <p:stCondLst>
                                    <p:cond delay="0"/>
                                  </p:stCondLst>
                                  <p:iterate>
                                    <p:tmAbs val="0"/>
                                  </p:iterate>
                                  <p:childTnLst>
                                    <p:anim calcmode="lin" valueType="num">
                                      <p:cBhvr>
                                        <p:cTn id="12" dur="1000" fill="hold"/>
                                        <p:tgtEl>
                                          <p:spTgt spid="898"/>
                                        </p:tgtEl>
                                        <p:attrNameLst>
                                          <p:attrName>ppt_x</p:attrName>
                                        </p:attrNameLst>
                                      </p:cBhvr>
                                      <p:tavLst>
                                        <p:tav tm="0">
                                          <p:val>
                                            <p:strVal val="ppt_x"/>
                                          </p:val>
                                        </p:tav>
                                        <p:tav tm="100000">
                                          <p:val>
                                            <p:strVal val="0-ppt_w/2"/>
                                          </p:val>
                                        </p:tav>
                                      </p:tavLst>
                                    </p:anim>
                                    <p:anim calcmode="lin" valueType="num">
                                      <p:cBhvr>
                                        <p:cTn id="13" dur="1000" fill="hold"/>
                                        <p:tgtEl>
                                          <p:spTgt spid="898"/>
                                        </p:tgtEl>
                                        <p:attrNameLst>
                                          <p:attrName>ppt_y</p:attrName>
                                        </p:attrNameLst>
                                      </p:cBhvr>
                                      <p:tavLst>
                                        <p:tav tm="0">
                                          <p:val>
                                            <p:strVal val="ppt_y"/>
                                          </p:val>
                                        </p:tav>
                                        <p:tav tm="100000">
                                          <p:val>
                                            <p:strVal val="ppt_y"/>
                                          </p:val>
                                        </p:tav>
                                      </p:tavLst>
                                    </p:anim>
                                    <p:set>
                                      <p:cBhvr>
                                        <p:cTn id="14" fill="hold">
                                          <p:stCondLst>
                                            <p:cond delay="999"/>
                                          </p:stCondLst>
                                        </p:cTn>
                                        <p:tgtEl>
                                          <p:spTgt spid="89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grpId="3" nodeType="clickEffect">
                                  <p:stCondLst>
                                    <p:cond delay="0"/>
                                  </p:stCondLst>
                                  <p:iterate>
                                    <p:tmAbs val="0"/>
                                  </p:iterate>
                                  <p:childTnLst>
                                    <p:anim calcmode="lin" valueType="num">
                                      <p:cBhvr>
                                        <p:cTn id="18" dur="1000" fill="hold"/>
                                        <p:tgtEl>
                                          <p:spTgt spid="897"/>
                                        </p:tgtEl>
                                        <p:attrNameLst>
                                          <p:attrName>ppt_x</p:attrName>
                                        </p:attrNameLst>
                                      </p:cBhvr>
                                      <p:tavLst>
                                        <p:tav tm="0">
                                          <p:val>
                                            <p:strVal val="ppt_x"/>
                                          </p:val>
                                        </p:tav>
                                        <p:tav tm="100000">
                                          <p:val>
                                            <p:strVal val="0-ppt_w/2"/>
                                          </p:val>
                                        </p:tav>
                                      </p:tavLst>
                                    </p:anim>
                                    <p:anim calcmode="lin" valueType="num">
                                      <p:cBhvr>
                                        <p:cTn id="19" dur="1000" fill="hold"/>
                                        <p:tgtEl>
                                          <p:spTgt spid="897"/>
                                        </p:tgtEl>
                                        <p:attrNameLst>
                                          <p:attrName>ppt_y</p:attrName>
                                        </p:attrNameLst>
                                      </p:cBhvr>
                                      <p:tavLst>
                                        <p:tav tm="0">
                                          <p:val>
                                            <p:strVal val="ppt_y"/>
                                          </p:val>
                                        </p:tav>
                                        <p:tav tm="100000">
                                          <p:val>
                                            <p:strVal val="ppt_y"/>
                                          </p:val>
                                        </p:tav>
                                      </p:tavLst>
                                    </p:anim>
                                    <p:set>
                                      <p:cBhvr>
                                        <p:cTn id="20" fill="hold">
                                          <p:stCondLst>
                                            <p:cond delay="999"/>
                                          </p:stCondLst>
                                        </p:cTn>
                                        <p:tgtEl>
                                          <p:spTgt spid="89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grpId="4" nodeType="clickEffect">
                                  <p:stCondLst>
                                    <p:cond delay="0"/>
                                  </p:stCondLst>
                                  <p:iterate>
                                    <p:tmAbs val="0"/>
                                  </p:iterate>
                                  <p:childTnLst>
                                    <p:anim calcmode="lin" valueType="num">
                                      <p:cBhvr>
                                        <p:cTn id="24" dur="1000" fill="hold"/>
                                        <p:tgtEl>
                                          <p:spTgt spid="896"/>
                                        </p:tgtEl>
                                        <p:attrNameLst>
                                          <p:attrName>ppt_x</p:attrName>
                                        </p:attrNameLst>
                                      </p:cBhvr>
                                      <p:tavLst>
                                        <p:tav tm="0">
                                          <p:val>
                                            <p:strVal val="ppt_x"/>
                                          </p:val>
                                        </p:tav>
                                        <p:tav tm="100000">
                                          <p:val>
                                            <p:strVal val="0-ppt_w/2"/>
                                          </p:val>
                                        </p:tav>
                                      </p:tavLst>
                                    </p:anim>
                                    <p:anim calcmode="lin" valueType="num">
                                      <p:cBhvr>
                                        <p:cTn id="25" dur="1000" fill="hold"/>
                                        <p:tgtEl>
                                          <p:spTgt spid="896"/>
                                        </p:tgtEl>
                                        <p:attrNameLst>
                                          <p:attrName>ppt_y</p:attrName>
                                        </p:attrNameLst>
                                      </p:cBhvr>
                                      <p:tavLst>
                                        <p:tav tm="0">
                                          <p:val>
                                            <p:strVal val="ppt_y"/>
                                          </p:val>
                                        </p:tav>
                                        <p:tav tm="100000">
                                          <p:val>
                                            <p:strVal val="ppt_y"/>
                                          </p:val>
                                        </p:tav>
                                      </p:tavLst>
                                    </p:anim>
                                    <p:set>
                                      <p:cBhvr>
                                        <p:cTn id="26" fill="hold">
                                          <p:stCondLst>
                                            <p:cond delay="999"/>
                                          </p:stCondLst>
                                        </p:cTn>
                                        <p:tgtEl>
                                          <p:spTgt spid="8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4" animBg="1" advAuto="0"/>
      <p:bldP spid="897" grpId="3" animBg="1" advAuto="0"/>
      <p:bldP spid="898" grpId="2" animBg="1" advAuto="0"/>
      <p:bldP spid="900"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Dar prioridad al Día del Señor"/>
          <p:cNvSpPr/>
          <p:nvPr/>
        </p:nvSpPr>
        <p:spPr>
          <a:xfrm>
            <a:off x="5909337" y="1061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Dar prioridad al Día del Señor</a:t>
            </a:r>
          </a:p>
        </p:txBody>
      </p:sp>
      <p:sp>
        <p:nvSpPr>
          <p:cNvPr id="903" name="Cuidar la hospitalidad"/>
          <p:cNvSpPr/>
          <p:nvPr/>
        </p:nvSpPr>
        <p:spPr>
          <a:xfrm>
            <a:off x="5909337" y="3474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Cuidar la hospitalidad</a:t>
            </a:r>
          </a:p>
        </p:txBody>
      </p:sp>
      <p:sp>
        <p:nvSpPr>
          <p:cNvPr id="904" name="Ofrecer una música que eleve el espíritu"/>
          <p:cNvSpPr/>
          <p:nvPr/>
        </p:nvSpPr>
        <p:spPr>
          <a:xfrm>
            <a:off x="5909337" y="5887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Ofrecer una música que eleve el espíritu</a:t>
            </a:r>
          </a:p>
        </p:txBody>
      </p:sp>
      <p:sp>
        <p:nvSpPr>
          <p:cNvPr id="905" name="Brindar homilías significativas…"/>
          <p:cNvSpPr/>
          <p:nvPr/>
        </p:nvSpPr>
        <p:spPr>
          <a:xfrm>
            <a:off x="5909337" y="8300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latin typeface="Helvetica Neue Medium"/>
                <a:ea typeface="Helvetica Neue Medium"/>
                <a:cs typeface="Helvetica Neue Medium"/>
                <a:sym typeface="Helvetica Neue Medium"/>
              </a:defRPr>
            </a:pPr>
            <a:r>
              <a:t>Brindar homilías significativas</a:t>
            </a:r>
          </a:p>
          <a:p>
            <a:pPr>
              <a:spcBef>
                <a:spcPts val="5900"/>
              </a:spcBef>
              <a:defRPr sz="6000">
                <a:latin typeface="Helvetica Neue Medium"/>
                <a:ea typeface="Helvetica Neue Medium"/>
                <a:cs typeface="Helvetica Neue Medium"/>
                <a:sym typeface="Helvetica Neue Medium"/>
              </a:defRPr>
            </a:pPr>
            <a:r>
              <a:t>Br</a:t>
            </a:r>
          </a:p>
        </p:txBody>
      </p:sp>
      <p:sp>
        <p:nvSpPr>
          <p:cNvPr id="906" name="Modelar una comunidad llena de sentido"/>
          <p:cNvSpPr/>
          <p:nvPr/>
        </p:nvSpPr>
        <p:spPr>
          <a:xfrm>
            <a:off x="5909337" y="10713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Modelar una comunidad llena de sentido</a:t>
            </a:r>
          </a:p>
        </p:txBody>
      </p:sp>
      <p:pic>
        <p:nvPicPr>
          <p:cNvPr id="907" name="traffic-light-514932_1280.jpg" descr="traffic-light-514932_1280.jpg"/>
          <p:cNvPicPr>
            <a:picLocks noChangeAspect="1"/>
          </p:cNvPicPr>
          <p:nvPr/>
        </p:nvPicPr>
        <p:blipFill>
          <a:blip r:embed="rId3"/>
          <a:srcRect l="15708" t="11897" r="27073" b="15635"/>
          <a:stretch>
            <a:fillRect/>
          </a:stretch>
        </p:blipFill>
        <p:spPr>
          <a:xfrm>
            <a:off x="-1521470" y="0"/>
            <a:ext cx="7217038"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02"/>
                                        </p:tgtEl>
                                        <p:attrNameLst>
                                          <p:attrName>style.visibility</p:attrName>
                                        </p:attrNameLst>
                                      </p:cBhvr>
                                      <p:to>
                                        <p:strVal val="visible"/>
                                      </p:to>
                                    </p:set>
                                    <p:anim calcmode="lin" valueType="num">
                                      <p:cBhvr>
                                        <p:cTn id="7" dur="1000" fill="hold"/>
                                        <p:tgtEl>
                                          <p:spTgt spid="902"/>
                                        </p:tgtEl>
                                        <p:attrNameLst>
                                          <p:attrName>ppt_x</p:attrName>
                                        </p:attrNameLst>
                                      </p:cBhvr>
                                      <p:tavLst>
                                        <p:tav tm="0">
                                          <p:val>
                                            <p:strVal val="0-#ppt_w/2"/>
                                          </p:val>
                                        </p:tav>
                                        <p:tav tm="100000">
                                          <p:val>
                                            <p:strVal val="#ppt_x"/>
                                          </p:val>
                                        </p:tav>
                                      </p:tavLst>
                                    </p:anim>
                                    <p:anim calcmode="lin" valueType="num">
                                      <p:cBhvr>
                                        <p:cTn id="8" dur="1000" fill="hold"/>
                                        <p:tgtEl>
                                          <p:spTgt spid="9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03"/>
                                        </p:tgtEl>
                                        <p:attrNameLst>
                                          <p:attrName>style.visibility</p:attrName>
                                        </p:attrNameLst>
                                      </p:cBhvr>
                                      <p:to>
                                        <p:strVal val="visible"/>
                                      </p:to>
                                    </p:set>
                                    <p:anim calcmode="lin" valueType="num">
                                      <p:cBhvr>
                                        <p:cTn id="13" dur="1000" fill="hold"/>
                                        <p:tgtEl>
                                          <p:spTgt spid="903"/>
                                        </p:tgtEl>
                                        <p:attrNameLst>
                                          <p:attrName>ppt_x</p:attrName>
                                        </p:attrNameLst>
                                      </p:cBhvr>
                                      <p:tavLst>
                                        <p:tav tm="0">
                                          <p:val>
                                            <p:strVal val="0-#ppt_w/2"/>
                                          </p:val>
                                        </p:tav>
                                        <p:tav tm="100000">
                                          <p:val>
                                            <p:strVal val="#ppt_x"/>
                                          </p:val>
                                        </p:tav>
                                      </p:tavLst>
                                    </p:anim>
                                    <p:anim calcmode="lin" valueType="num">
                                      <p:cBhvr>
                                        <p:cTn id="14" dur="1000" fill="hold"/>
                                        <p:tgtEl>
                                          <p:spTgt spid="90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904"/>
                                        </p:tgtEl>
                                        <p:attrNameLst>
                                          <p:attrName>style.visibility</p:attrName>
                                        </p:attrNameLst>
                                      </p:cBhvr>
                                      <p:to>
                                        <p:strVal val="visible"/>
                                      </p:to>
                                    </p:set>
                                    <p:anim calcmode="lin" valueType="num">
                                      <p:cBhvr>
                                        <p:cTn id="19" dur="1000" fill="hold"/>
                                        <p:tgtEl>
                                          <p:spTgt spid="904"/>
                                        </p:tgtEl>
                                        <p:attrNameLst>
                                          <p:attrName>ppt_x</p:attrName>
                                        </p:attrNameLst>
                                      </p:cBhvr>
                                      <p:tavLst>
                                        <p:tav tm="0">
                                          <p:val>
                                            <p:strVal val="0-#ppt_w/2"/>
                                          </p:val>
                                        </p:tav>
                                        <p:tav tm="100000">
                                          <p:val>
                                            <p:strVal val="#ppt_x"/>
                                          </p:val>
                                        </p:tav>
                                      </p:tavLst>
                                    </p:anim>
                                    <p:anim calcmode="lin" valueType="num">
                                      <p:cBhvr>
                                        <p:cTn id="20" dur="1000" fill="hold"/>
                                        <p:tgtEl>
                                          <p:spTgt spid="90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905"/>
                                        </p:tgtEl>
                                        <p:attrNameLst>
                                          <p:attrName>style.visibility</p:attrName>
                                        </p:attrNameLst>
                                      </p:cBhvr>
                                      <p:to>
                                        <p:strVal val="visible"/>
                                      </p:to>
                                    </p:set>
                                    <p:anim calcmode="lin" valueType="num">
                                      <p:cBhvr>
                                        <p:cTn id="25" dur="1000" fill="hold"/>
                                        <p:tgtEl>
                                          <p:spTgt spid="905"/>
                                        </p:tgtEl>
                                        <p:attrNameLst>
                                          <p:attrName>ppt_x</p:attrName>
                                        </p:attrNameLst>
                                      </p:cBhvr>
                                      <p:tavLst>
                                        <p:tav tm="0">
                                          <p:val>
                                            <p:strVal val="0-#ppt_w/2"/>
                                          </p:val>
                                        </p:tav>
                                        <p:tav tm="100000">
                                          <p:val>
                                            <p:strVal val="#ppt_x"/>
                                          </p:val>
                                        </p:tav>
                                      </p:tavLst>
                                    </p:anim>
                                    <p:anim calcmode="lin" valueType="num">
                                      <p:cBhvr>
                                        <p:cTn id="26" dur="1000" fill="hold"/>
                                        <p:tgtEl>
                                          <p:spTgt spid="9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906"/>
                                        </p:tgtEl>
                                        <p:attrNameLst>
                                          <p:attrName>style.visibility</p:attrName>
                                        </p:attrNameLst>
                                      </p:cBhvr>
                                      <p:to>
                                        <p:strVal val="visible"/>
                                      </p:to>
                                    </p:set>
                                    <p:anim calcmode="lin" valueType="num">
                                      <p:cBhvr>
                                        <p:cTn id="31" dur="1000" fill="hold"/>
                                        <p:tgtEl>
                                          <p:spTgt spid="906"/>
                                        </p:tgtEl>
                                        <p:attrNameLst>
                                          <p:attrName>ppt_x</p:attrName>
                                        </p:attrNameLst>
                                      </p:cBhvr>
                                      <p:tavLst>
                                        <p:tav tm="0">
                                          <p:val>
                                            <p:strVal val="0-#ppt_w/2"/>
                                          </p:val>
                                        </p:tav>
                                        <p:tav tm="100000">
                                          <p:val>
                                            <p:strVal val="#ppt_x"/>
                                          </p:val>
                                        </p:tav>
                                      </p:tavLst>
                                    </p:anim>
                                    <p:anim calcmode="lin" valueType="num">
                                      <p:cBhvr>
                                        <p:cTn id="32" dur="1000" fill="hold"/>
                                        <p:tgtEl>
                                          <p:spTgt spid="9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 grpId="1" animBg="1" advAuto="0"/>
      <p:bldP spid="903" grpId="2" animBg="1" advAuto="0"/>
      <p:bldP spid="904" grpId="3" animBg="1" advAuto="0"/>
      <p:bldP spid="905" grpId="4" animBg="1" advAuto="0"/>
      <p:bldP spid="906" grpId="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Tener expectativas claras"/>
          <p:cNvSpPr/>
          <p:nvPr/>
        </p:nvSpPr>
        <p:spPr>
          <a:xfrm>
            <a:off x="5909337" y="1061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Tener expectativas claras</a:t>
            </a:r>
          </a:p>
        </p:txBody>
      </p:sp>
      <p:sp>
        <p:nvSpPr>
          <p:cNvPr id="910" name="Suscitar ministerios desde las fortalezas"/>
          <p:cNvSpPr/>
          <p:nvPr/>
        </p:nvSpPr>
        <p:spPr>
          <a:xfrm>
            <a:off x="5909337" y="3474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Suscitar ministerios desde las fortalezas</a:t>
            </a:r>
          </a:p>
        </p:txBody>
      </p:sp>
      <p:sp>
        <p:nvSpPr>
          <p:cNvPr id="911" name="Formar pequeñas comunidades"/>
          <p:cNvSpPr/>
          <p:nvPr/>
        </p:nvSpPr>
        <p:spPr>
          <a:xfrm>
            <a:off x="5909337" y="5887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Formar pequeñas comunidades</a:t>
            </a:r>
          </a:p>
        </p:txBody>
      </p:sp>
      <p:sp>
        <p:nvSpPr>
          <p:cNvPr id="912" name="Posibilitar la experiencia del Espíritu Santo…"/>
          <p:cNvSpPr/>
          <p:nvPr/>
        </p:nvSpPr>
        <p:spPr>
          <a:xfrm>
            <a:off x="5909337" y="8300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latin typeface="Helvetica Neue Medium"/>
                <a:ea typeface="Helvetica Neue Medium"/>
                <a:cs typeface="Helvetica Neue Medium"/>
                <a:sym typeface="Helvetica Neue Medium"/>
              </a:defRPr>
            </a:pPr>
            <a:r>
              <a:t>Posibilitar la experiencia del Espíritu Santo</a:t>
            </a:r>
          </a:p>
          <a:p>
            <a:pPr>
              <a:spcBef>
                <a:spcPts val="5900"/>
              </a:spcBef>
              <a:defRPr sz="6000">
                <a:latin typeface="Helvetica Neue Medium"/>
                <a:ea typeface="Helvetica Neue Medium"/>
                <a:cs typeface="Helvetica Neue Medium"/>
                <a:sym typeface="Helvetica Neue Medium"/>
              </a:defRPr>
            </a:pPr>
            <a:r>
              <a:t>Br</a:t>
            </a:r>
          </a:p>
        </p:txBody>
      </p:sp>
      <p:sp>
        <p:nvSpPr>
          <p:cNvPr id="913" name="Convertirnos en una Iglesia que invita"/>
          <p:cNvSpPr/>
          <p:nvPr/>
        </p:nvSpPr>
        <p:spPr>
          <a:xfrm>
            <a:off x="5909337" y="10713387"/>
            <a:ext cx="17550523"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Convertirnos en una Iglesia que invita</a:t>
            </a:r>
          </a:p>
        </p:txBody>
      </p:sp>
      <p:pic>
        <p:nvPicPr>
          <p:cNvPr id="914" name="traffic-light-514932_1280.jpg" descr="traffic-light-514932_1280.jpg"/>
          <p:cNvPicPr>
            <a:picLocks noChangeAspect="1"/>
          </p:cNvPicPr>
          <p:nvPr/>
        </p:nvPicPr>
        <p:blipFill>
          <a:blip r:embed="rId3"/>
          <a:srcRect l="15708" t="11897" r="27073" b="15635"/>
          <a:stretch>
            <a:fillRect/>
          </a:stretch>
        </p:blipFill>
        <p:spPr>
          <a:xfrm>
            <a:off x="-1521470" y="0"/>
            <a:ext cx="7217038"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09"/>
                                        </p:tgtEl>
                                        <p:attrNameLst>
                                          <p:attrName>style.visibility</p:attrName>
                                        </p:attrNameLst>
                                      </p:cBhvr>
                                      <p:to>
                                        <p:strVal val="visible"/>
                                      </p:to>
                                    </p:set>
                                    <p:anim calcmode="lin" valueType="num">
                                      <p:cBhvr>
                                        <p:cTn id="7" dur="1000" fill="hold"/>
                                        <p:tgtEl>
                                          <p:spTgt spid="909"/>
                                        </p:tgtEl>
                                        <p:attrNameLst>
                                          <p:attrName>ppt_x</p:attrName>
                                        </p:attrNameLst>
                                      </p:cBhvr>
                                      <p:tavLst>
                                        <p:tav tm="0">
                                          <p:val>
                                            <p:strVal val="0-#ppt_w/2"/>
                                          </p:val>
                                        </p:tav>
                                        <p:tav tm="100000">
                                          <p:val>
                                            <p:strVal val="#ppt_x"/>
                                          </p:val>
                                        </p:tav>
                                      </p:tavLst>
                                    </p:anim>
                                    <p:anim calcmode="lin" valueType="num">
                                      <p:cBhvr>
                                        <p:cTn id="8" dur="1000" fill="hold"/>
                                        <p:tgtEl>
                                          <p:spTgt spid="9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10"/>
                                        </p:tgtEl>
                                        <p:attrNameLst>
                                          <p:attrName>style.visibility</p:attrName>
                                        </p:attrNameLst>
                                      </p:cBhvr>
                                      <p:to>
                                        <p:strVal val="visible"/>
                                      </p:to>
                                    </p:set>
                                    <p:anim calcmode="lin" valueType="num">
                                      <p:cBhvr>
                                        <p:cTn id="13" dur="1000" fill="hold"/>
                                        <p:tgtEl>
                                          <p:spTgt spid="910"/>
                                        </p:tgtEl>
                                        <p:attrNameLst>
                                          <p:attrName>ppt_x</p:attrName>
                                        </p:attrNameLst>
                                      </p:cBhvr>
                                      <p:tavLst>
                                        <p:tav tm="0">
                                          <p:val>
                                            <p:strVal val="0-#ppt_w/2"/>
                                          </p:val>
                                        </p:tav>
                                        <p:tav tm="100000">
                                          <p:val>
                                            <p:strVal val="#ppt_x"/>
                                          </p:val>
                                        </p:tav>
                                      </p:tavLst>
                                    </p:anim>
                                    <p:anim calcmode="lin" valueType="num">
                                      <p:cBhvr>
                                        <p:cTn id="14" dur="1000" fill="hold"/>
                                        <p:tgtEl>
                                          <p:spTgt spid="9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911"/>
                                        </p:tgtEl>
                                        <p:attrNameLst>
                                          <p:attrName>style.visibility</p:attrName>
                                        </p:attrNameLst>
                                      </p:cBhvr>
                                      <p:to>
                                        <p:strVal val="visible"/>
                                      </p:to>
                                    </p:set>
                                    <p:anim calcmode="lin" valueType="num">
                                      <p:cBhvr>
                                        <p:cTn id="19" dur="1000" fill="hold"/>
                                        <p:tgtEl>
                                          <p:spTgt spid="911"/>
                                        </p:tgtEl>
                                        <p:attrNameLst>
                                          <p:attrName>ppt_x</p:attrName>
                                        </p:attrNameLst>
                                      </p:cBhvr>
                                      <p:tavLst>
                                        <p:tav tm="0">
                                          <p:val>
                                            <p:strVal val="0-#ppt_w/2"/>
                                          </p:val>
                                        </p:tav>
                                        <p:tav tm="100000">
                                          <p:val>
                                            <p:strVal val="#ppt_x"/>
                                          </p:val>
                                        </p:tav>
                                      </p:tavLst>
                                    </p:anim>
                                    <p:anim calcmode="lin" valueType="num">
                                      <p:cBhvr>
                                        <p:cTn id="20" dur="1000" fill="hold"/>
                                        <p:tgtEl>
                                          <p:spTgt spid="9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912"/>
                                        </p:tgtEl>
                                        <p:attrNameLst>
                                          <p:attrName>style.visibility</p:attrName>
                                        </p:attrNameLst>
                                      </p:cBhvr>
                                      <p:to>
                                        <p:strVal val="visible"/>
                                      </p:to>
                                    </p:set>
                                    <p:anim calcmode="lin" valueType="num">
                                      <p:cBhvr>
                                        <p:cTn id="25" dur="1000" fill="hold"/>
                                        <p:tgtEl>
                                          <p:spTgt spid="912"/>
                                        </p:tgtEl>
                                        <p:attrNameLst>
                                          <p:attrName>ppt_x</p:attrName>
                                        </p:attrNameLst>
                                      </p:cBhvr>
                                      <p:tavLst>
                                        <p:tav tm="0">
                                          <p:val>
                                            <p:strVal val="0-#ppt_w/2"/>
                                          </p:val>
                                        </p:tav>
                                        <p:tav tm="100000">
                                          <p:val>
                                            <p:strVal val="#ppt_x"/>
                                          </p:val>
                                        </p:tav>
                                      </p:tavLst>
                                    </p:anim>
                                    <p:anim calcmode="lin" valueType="num">
                                      <p:cBhvr>
                                        <p:cTn id="26" dur="1000" fill="hold"/>
                                        <p:tgtEl>
                                          <p:spTgt spid="9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913"/>
                                        </p:tgtEl>
                                        <p:attrNameLst>
                                          <p:attrName>style.visibility</p:attrName>
                                        </p:attrNameLst>
                                      </p:cBhvr>
                                      <p:to>
                                        <p:strVal val="visible"/>
                                      </p:to>
                                    </p:set>
                                    <p:anim calcmode="lin" valueType="num">
                                      <p:cBhvr>
                                        <p:cTn id="31" dur="1000" fill="hold"/>
                                        <p:tgtEl>
                                          <p:spTgt spid="913"/>
                                        </p:tgtEl>
                                        <p:attrNameLst>
                                          <p:attrName>ppt_x</p:attrName>
                                        </p:attrNameLst>
                                      </p:cBhvr>
                                      <p:tavLst>
                                        <p:tav tm="0">
                                          <p:val>
                                            <p:strVal val="0-#ppt_w/2"/>
                                          </p:val>
                                        </p:tav>
                                        <p:tav tm="100000">
                                          <p:val>
                                            <p:strVal val="#ppt_x"/>
                                          </p:val>
                                        </p:tav>
                                      </p:tavLst>
                                    </p:anim>
                                    <p:anim calcmode="lin" valueType="num">
                                      <p:cBhvr>
                                        <p:cTn id="32" dur="1000" fill="hold"/>
                                        <p:tgtEl>
                                          <p:spTgt spid="9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1" animBg="1" advAuto="0"/>
      <p:bldP spid="910" grpId="2" animBg="1" advAuto="0"/>
      <p:bldP spid="911" grpId="3" animBg="1" advAuto="0"/>
      <p:bldP spid="912" grpId="4" animBg="1" advAuto="0"/>
      <p:bldP spid="913" grpId="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6"/>
          <p:cNvSpPr txBox="1"/>
          <p:nvPr/>
        </p:nvSpPr>
        <p:spPr>
          <a:xfrm>
            <a:off x="-262976" y="-2896134"/>
            <a:ext cx="6030495" cy="12739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3200" b="1">
                <a:solidFill>
                  <a:srgbClr val="73CBD9"/>
                </a:solidFill>
                <a:latin typeface="+mj-lt"/>
                <a:ea typeface="+mj-ea"/>
                <a:cs typeface="+mj-cs"/>
                <a:sym typeface="Helvetica Neue"/>
              </a:defRPr>
            </a:lvl1pPr>
          </a:lstStyle>
          <a:p>
            <a:r>
              <a:t>6</a:t>
            </a:r>
          </a:p>
        </p:txBody>
      </p:sp>
      <p:pic>
        <p:nvPicPr>
          <p:cNvPr id="917" name="circle-4868493_1280.jpg" descr="circle-4868493_1280.jpg"/>
          <p:cNvPicPr>
            <a:picLocks noGrp="1" noChangeAspect="1"/>
          </p:cNvPicPr>
          <p:nvPr>
            <p:ph type="pic" idx="21"/>
          </p:nvPr>
        </p:nvPicPr>
        <p:blipFill>
          <a:blip r:embed="rId2"/>
          <a:srcRect t="31971" b="29571"/>
          <a:stretch>
            <a:fillRect/>
          </a:stretch>
        </p:blipFill>
        <p:spPr>
          <a:xfrm>
            <a:off x="7726" y="7585861"/>
            <a:ext cx="24368548" cy="6230652"/>
          </a:xfrm>
          <a:prstGeom prst="rect">
            <a:avLst/>
          </a:prstGeom>
        </p:spPr>
      </p:pic>
      <p:sp>
        <p:nvSpPr>
          <p:cNvPr id="918" name="Fortaleciendo los 5 sistemas…"/>
          <p:cNvSpPr txBox="1">
            <a:spLocks noGrp="1"/>
          </p:cNvSpPr>
          <p:nvPr>
            <p:ph type="body" idx="22"/>
          </p:nvPr>
        </p:nvSpPr>
        <p:spPr>
          <a:xfrm>
            <a:off x="3450907" y="1972836"/>
            <a:ext cx="1748218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Fortaleciendo los 5 sistemas</a:t>
            </a:r>
          </a:p>
          <a:p>
            <a:pPr marL="0" indent="0" algn="ctr">
              <a:spcBef>
                <a:spcPts val="0"/>
              </a:spcBef>
              <a:buSzTx/>
              <a:buNone/>
              <a:defRPr sz="10000" b="1">
                <a:latin typeface="+mj-lt"/>
                <a:ea typeface="+mj-ea"/>
                <a:cs typeface="+mj-cs"/>
                <a:sym typeface="Helvetica Neue"/>
              </a:defRPr>
            </a:pPr>
            <a:r>
              <a:t>de la parroquia misionera</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anatomy-254129_1280.jpg" descr="anatomy-254129_1280.jpg"/>
          <p:cNvPicPr>
            <a:picLocks noChangeAspect="1"/>
          </p:cNvPicPr>
          <p:nvPr/>
        </p:nvPicPr>
        <p:blipFill>
          <a:blip r:embed="rId2"/>
          <a:stretch>
            <a:fillRect/>
          </a:stretch>
        </p:blipFill>
        <p:spPr>
          <a:xfrm>
            <a:off x="-323808" y="-6620452"/>
            <a:ext cx="14219629" cy="20336452"/>
          </a:xfrm>
          <a:prstGeom prst="rect">
            <a:avLst/>
          </a:prstGeom>
          <a:ln w="12700">
            <a:miter lim="400000"/>
          </a:ln>
        </p:spPr>
      </p:pic>
      <p:sp>
        <p:nvSpPr>
          <p:cNvPr id="921" name="La Iglesia es el cuerpo de Cristo"/>
          <p:cNvSpPr/>
          <p:nvPr/>
        </p:nvSpPr>
        <p:spPr>
          <a:xfrm>
            <a:off x="5528337" y="5952185"/>
            <a:ext cx="17550523"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La Iglesia es el cuerpo de Cristo</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21"/>
                                        </p:tgtEl>
                                        <p:attrNameLst>
                                          <p:attrName>style.visibility</p:attrName>
                                        </p:attrNameLst>
                                      </p:cBhvr>
                                      <p:to>
                                        <p:strVal val="visible"/>
                                      </p:to>
                                    </p:set>
                                    <p:anim calcmode="lin" valueType="num">
                                      <p:cBhvr>
                                        <p:cTn id="7" dur="1000" fill="hold"/>
                                        <p:tgtEl>
                                          <p:spTgt spid="921"/>
                                        </p:tgtEl>
                                        <p:attrNameLst>
                                          <p:attrName>ppt_x</p:attrName>
                                        </p:attrNameLst>
                                      </p:cBhvr>
                                      <p:tavLst>
                                        <p:tav tm="0">
                                          <p:val>
                                            <p:strVal val="0-#ppt_w/2"/>
                                          </p:val>
                                        </p:tav>
                                        <p:tav tm="100000">
                                          <p:val>
                                            <p:strVal val="#ppt_x"/>
                                          </p:val>
                                        </p:tav>
                                      </p:tavLst>
                                    </p:anim>
                                    <p:anim calcmode="lin" valueType="num">
                                      <p:cBhvr>
                                        <p:cTn id="8" dur="1000" fill="hold"/>
                                        <p:tgtEl>
                                          <p:spTgt spid="9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 name="milos-hajder-SVBUZs1wr1I-unsplash-scaled.jpg.jpeg" descr="milos-hajder-SVBUZs1wr1I-unsplash-scaled.jpg.jpeg"/>
          <p:cNvPicPr>
            <a:picLocks noChangeAspect="1"/>
          </p:cNvPicPr>
          <p:nvPr/>
        </p:nvPicPr>
        <p:blipFill>
          <a:blip r:embed="rId2"/>
          <a:srcRect l="20065" t="6826" r="25022" b="1"/>
          <a:stretch>
            <a:fillRect/>
          </a:stretch>
        </p:blipFill>
        <p:spPr>
          <a:xfrm>
            <a:off x="-6674361" y="148705"/>
            <a:ext cx="18188817" cy="15370606"/>
          </a:xfrm>
          <a:custGeom>
            <a:avLst/>
            <a:gdLst/>
            <a:ahLst/>
            <a:cxnLst>
              <a:cxn ang="0">
                <a:pos x="wd2" y="hd2"/>
              </a:cxn>
              <a:cxn ang="5400000">
                <a:pos x="wd2" y="hd2"/>
              </a:cxn>
              <a:cxn ang="10800000">
                <a:pos x="wd2" y="hd2"/>
              </a:cxn>
              <a:cxn ang="16200000">
                <a:pos x="wd2" y="hd2"/>
              </a:cxn>
            </a:cxnLst>
            <a:rect l="0" t="0" r="r" b="b"/>
            <a:pathLst>
              <a:path w="21576" h="21571" extrusionOk="0">
                <a:moveTo>
                  <a:pt x="11182" y="3"/>
                </a:moveTo>
                <a:cubicBezTo>
                  <a:pt x="10943" y="20"/>
                  <a:pt x="10712" y="130"/>
                  <a:pt x="10593" y="283"/>
                </a:cubicBezTo>
                <a:cubicBezTo>
                  <a:pt x="10451" y="465"/>
                  <a:pt x="10241" y="1302"/>
                  <a:pt x="10236" y="1704"/>
                </a:cubicBezTo>
                <a:cubicBezTo>
                  <a:pt x="10235" y="1785"/>
                  <a:pt x="10223" y="1910"/>
                  <a:pt x="10209" y="1983"/>
                </a:cubicBezTo>
                <a:cubicBezTo>
                  <a:pt x="10196" y="2055"/>
                  <a:pt x="10164" y="2299"/>
                  <a:pt x="10141" y="2525"/>
                </a:cubicBezTo>
                <a:cubicBezTo>
                  <a:pt x="10087" y="3031"/>
                  <a:pt x="10037" y="3318"/>
                  <a:pt x="10000" y="3329"/>
                </a:cubicBezTo>
                <a:cubicBezTo>
                  <a:pt x="9645" y="3433"/>
                  <a:pt x="9540" y="3446"/>
                  <a:pt x="8959" y="3458"/>
                </a:cubicBezTo>
                <a:cubicBezTo>
                  <a:pt x="8446" y="3469"/>
                  <a:pt x="8288" y="3484"/>
                  <a:pt x="8072" y="3543"/>
                </a:cubicBezTo>
                <a:cubicBezTo>
                  <a:pt x="7883" y="3594"/>
                  <a:pt x="7659" y="3621"/>
                  <a:pt x="7281" y="3640"/>
                </a:cubicBezTo>
                <a:cubicBezTo>
                  <a:pt x="6796" y="3663"/>
                  <a:pt x="6741" y="3672"/>
                  <a:pt x="6591" y="3752"/>
                </a:cubicBezTo>
                <a:cubicBezTo>
                  <a:pt x="6501" y="3799"/>
                  <a:pt x="6413" y="3838"/>
                  <a:pt x="6396" y="3838"/>
                </a:cubicBezTo>
                <a:cubicBezTo>
                  <a:pt x="6379" y="3839"/>
                  <a:pt x="6328" y="3862"/>
                  <a:pt x="6282" y="3890"/>
                </a:cubicBezTo>
                <a:cubicBezTo>
                  <a:pt x="6210" y="3934"/>
                  <a:pt x="6026" y="3943"/>
                  <a:pt x="4978" y="3947"/>
                </a:cubicBezTo>
                <a:cubicBezTo>
                  <a:pt x="3816" y="3952"/>
                  <a:pt x="3743" y="3949"/>
                  <a:pt x="3479" y="3880"/>
                </a:cubicBezTo>
                <a:cubicBezTo>
                  <a:pt x="3161" y="3798"/>
                  <a:pt x="3034" y="3783"/>
                  <a:pt x="2943" y="3819"/>
                </a:cubicBezTo>
                <a:cubicBezTo>
                  <a:pt x="2839" y="3860"/>
                  <a:pt x="2700" y="3812"/>
                  <a:pt x="2580" y="3694"/>
                </a:cubicBezTo>
                <a:cubicBezTo>
                  <a:pt x="2405" y="3521"/>
                  <a:pt x="2133" y="3405"/>
                  <a:pt x="1828" y="3375"/>
                </a:cubicBezTo>
                <a:cubicBezTo>
                  <a:pt x="1683" y="3360"/>
                  <a:pt x="1468" y="3339"/>
                  <a:pt x="1351" y="3327"/>
                </a:cubicBezTo>
                <a:cubicBezTo>
                  <a:pt x="1234" y="3315"/>
                  <a:pt x="1105" y="3315"/>
                  <a:pt x="1065" y="3327"/>
                </a:cubicBezTo>
                <a:cubicBezTo>
                  <a:pt x="1001" y="3346"/>
                  <a:pt x="994" y="3360"/>
                  <a:pt x="1010" y="3443"/>
                </a:cubicBezTo>
                <a:cubicBezTo>
                  <a:pt x="1036" y="3588"/>
                  <a:pt x="973" y="3610"/>
                  <a:pt x="598" y="3586"/>
                </a:cubicBezTo>
                <a:cubicBezTo>
                  <a:pt x="311" y="3568"/>
                  <a:pt x="269" y="3572"/>
                  <a:pt x="199" y="3628"/>
                </a:cubicBezTo>
                <a:cubicBezTo>
                  <a:pt x="157" y="3662"/>
                  <a:pt x="97" y="3698"/>
                  <a:pt x="66" y="3708"/>
                </a:cubicBezTo>
                <a:cubicBezTo>
                  <a:pt x="-13" y="3734"/>
                  <a:pt x="-24" y="3889"/>
                  <a:pt x="51" y="3936"/>
                </a:cubicBezTo>
                <a:cubicBezTo>
                  <a:pt x="82" y="3956"/>
                  <a:pt x="108" y="3992"/>
                  <a:pt x="108" y="4016"/>
                </a:cubicBezTo>
                <a:cubicBezTo>
                  <a:pt x="108" y="4040"/>
                  <a:pt x="148" y="4079"/>
                  <a:pt x="198" y="4102"/>
                </a:cubicBezTo>
                <a:cubicBezTo>
                  <a:pt x="247" y="4126"/>
                  <a:pt x="309" y="4165"/>
                  <a:pt x="334" y="4190"/>
                </a:cubicBezTo>
                <a:cubicBezTo>
                  <a:pt x="389" y="4246"/>
                  <a:pt x="566" y="4305"/>
                  <a:pt x="1010" y="4416"/>
                </a:cubicBezTo>
                <a:cubicBezTo>
                  <a:pt x="1193" y="4462"/>
                  <a:pt x="1367" y="4507"/>
                  <a:pt x="1398" y="4515"/>
                </a:cubicBezTo>
                <a:cubicBezTo>
                  <a:pt x="1614" y="4577"/>
                  <a:pt x="1847" y="4603"/>
                  <a:pt x="2244" y="4610"/>
                </a:cubicBezTo>
                <a:cubicBezTo>
                  <a:pt x="2496" y="4615"/>
                  <a:pt x="2769" y="4633"/>
                  <a:pt x="2851" y="4651"/>
                </a:cubicBezTo>
                <a:cubicBezTo>
                  <a:pt x="3018" y="4685"/>
                  <a:pt x="3052" y="4724"/>
                  <a:pt x="3192" y="5037"/>
                </a:cubicBezTo>
                <a:cubicBezTo>
                  <a:pt x="3386" y="5474"/>
                  <a:pt x="3636" y="5911"/>
                  <a:pt x="3927" y="6321"/>
                </a:cubicBezTo>
                <a:cubicBezTo>
                  <a:pt x="3992" y="6414"/>
                  <a:pt x="4040" y="6497"/>
                  <a:pt x="4032" y="6506"/>
                </a:cubicBezTo>
                <a:cubicBezTo>
                  <a:pt x="4024" y="6516"/>
                  <a:pt x="4083" y="6591"/>
                  <a:pt x="4163" y="6674"/>
                </a:cubicBezTo>
                <a:cubicBezTo>
                  <a:pt x="4278" y="6793"/>
                  <a:pt x="4341" y="6832"/>
                  <a:pt x="4463" y="6859"/>
                </a:cubicBezTo>
                <a:cubicBezTo>
                  <a:pt x="4547" y="6878"/>
                  <a:pt x="4677" y="6907"/>
                  <a:pt x="4751" y="6925"/>
                </a:cubicBezTo>
                <a:cubicBezTo>
                  <a:pt x="4917" y="6966"/>
                  <a:pt x="5137" y="6966"/>
                  <a:pt x="5283" y="6926"/>
                </a:cubicBezTo>
                <a:cubicBezTo>
                  <a:pt x="5344" y="6910"/>
                  <a:pt x="5600" y="6886"/>
                  <a:pt x="5851" y="6875"/>
                </a:cubicBezTo>
                <a:lnTo>
                  <a:pt x="6309" y="6854"/>
                </a:lnTo>
                <a:lnTo>
                  <a:pt x="6809" y="7069"/>
                </a:lnTo>
                <a:cubicBezTo>
                  <a:pt x="7084" y="7187"/>
                  <a:pt x="7514" y="7384"/>
                  <a:pt x="7766" y="7507"/>
                </a:cubicBezTo>
                <a:lnTo>
                  <a:pt x="8224" y="7731"/>
                </a:lnTo>
                <a:lnTo>
                  <a:pt x="8232" y="8305"/>
                </a:lnTo>
                <a:cubicBezTo>
                  <a:pt x="8240" y="8869"/>
                  <a:pt x="8205" y="9889"/>
                  <a:pt x="8157" y="10505"/>
                </a:cubicBezTo>
                <a:cubicBezTo>
                  <a:pt x="8143" y="10676"/>
                  <a:pt x="8124" y="11005"/>
                  <a:pt x="8113" y="11235"/>
                </a:cubicBezTo>
                <a:lnTo>
                  <a:pt x="8094" y="11654"/>
                </a:lnTo>
                <a:lnTo>
                  <a:pt x="8204" y="11654"/>
                </a:lnTo>
                <a:cubicBezTo>
                  <a:pt x="8265" y="11654"/>
                  <a:pt x="8327" y="11672"/>
                  <a:pt x="8343" y="11695"/>
                </a:cubicBezTo>
                <a:cubicBezTo>
                  <a:pt x="8358" y="11718"/>
                  <a:pt x="8380" y="11839"/>
                  <a:pt x="8391" y="11966"/>
                </a:cubicBezTo>
                <a:cubicBezTo>
                  <a:pt x="8405" y="12134"/>
                  <a:pt x="8432" y="12239"/>
                  <a:pt x="8492" y="12355"/>
                </a:cubicBezTo>
                <a:lnTo>
                  <a:pt x="8574" y="12514"/>
                </a:lnTo>
                <a:lnTo>
                  <a:pt x="8539" y="13383"/>
                </a:lnTo>
                <a:cubicBezTo>
                  <a:pt x="8511" y="14085"/>
                  <a:pt x="8512" y="14290"/>
                  <a:pt x="8540" y="14455"/>
                </a:cubicBezTo>
                <a:cubicBezTo>
                  <a:pt x="8560" y="14567"/>
                  <a:pt x="8589" y="14678"/>
                  <a:pt x="8605" y="14701"/>
                </a:cubicBezTo>
                <a:cubicBezTo>
                  <a:pt x="8622" y="14724"/>
                  <a:pt x="8654" y="14829"/>
                  <a:pt x="8679" y="14935"/>
                </a:cubicBezTo>
                <a:cubicBezTo>
                  <a:pt x="8727" y="15141"/>
                  <a:pt x="8723" y="15502"/>
                  <a:pt x="8654" y="17319"/>
                </a:cubicBezTo>
                <a:cubicBezTo>
                  <a:pt x="8637" y="17770"/>
                  <a:pt x="8618" y="18407"/>
                  <a:pt x="8612" y="18734"/>
                </a:cubicBezTo>
                <a:cubicBezTo>
                  <a:pt x="8605" y="19061"/>
                  <a:pt x="8594" y="19349"/>
                  <a:pt x="8588" y="19374"/>
                </a:cubicBezTo>
                <a:cubicBezTo>
                  <a:pt x="8581" y="19400"/>
                  <a:pt x="8568" y="19679"/>
                  <a:pt x="8559" y="19995"/>
                </a:cubicBezTo>
                <a:cubicBezTo>
                  <a:pt x="8551" y="20311"/>
                  <a:pt x="8536" y="20795"/>
                  <a:pt x="8525" y="21070"/>
                </a:cubicBezTo>
                <a:lnTo>
                  <a:pt x="8507" y="21571"/>
                </a:lnTo>
                <a:lnTo>
                  <a:pt x="14208" y="21571"/>
                </a:lnTo>
                <a:lnTo>
                  <a:pt x="14190" y="21267"/>
                </a:lnTo>
                <a:cubicBezTo>
                  <a:pt x="14180" y="21100"/>
                  <a:pt x="14158" y="20914"/>
                  <a:pt x="14143" y="20854"/>
                </a:cubicBezTo>
                <a:cubicBezTo>
                  <a:pt x="14127" y="20793"/>
                  <a:pt x="14122" y="20688"/>
                  <a:pt x="14131" y="20620"/>
                </a:cubicBezTo>
                <a:cubicBezTo>
                  <a:pt x="14150" y="20478"/>
                  <a:pt x="14102" y="19815"/>
                  <a:pt x="14067" y="19736"/>
                </a:cubicBezTo>
                <a:cubicBezTo>
                  <a:pt x="14054" y="19707"/>
                  <a:pt x="14051" y="19529"/>
                  <a:pt x="14061" y="19340"/>
                </a:cubicBezTo>
                <a:lnTo>
                  <a:pt x="14079" y="18996"/>
                </a:lnTo>
                <a:lnTo>
                  <a:pt x="14180" y="18933"/>
                </a:lnTo>
                <a:cubicBezTo>
                  <a:pt x="14323" y="18844"/>
                  <a:pt x="14358" y="18753"/>
                  <a:pt x="14318" y="18576"/>
                </a:cubicBezTo>
                <a:cubicBezTo>
                  <a:pt x="14301" y="18499"/>
                  <a:pt x="14273" y="18213"/>
                  <a:pt x="14258" y="17942"/>
                </a:cubicBezTo>
                <a:cubicBezTo>
                  <a:pt x="14150" y="16114"/>
                  <a:pt x="14155" y="15980"/>
                  <a:pt x="14337" y="15652"/>
                </a:cubicBezTo>
                <a:cubicBezTo>
                  <a:pt x="14375" y="15584"/>
                  <a:pt x="14406" y="15488"/>
                  <a:pt x="14405" y="15438"/>
                </a:cubicBezTo>
                <a:cubicBezTo>
                  <a:pt x="14404" y="15158"/>
                  <a:pt x="14339" y="14280"/>
                  <a:pt x="14313" y="14182"/>
                </a:cubicBezTo>
                <a:cubicBezTo>
                  <a:pt x="14296" y="14119"/>
                  <a:pt x="14277" y="13817"/>
                  <a:pt x="14270" y="13510"/>
                </a:cubicBezTo>
                <a:cubicBezTo>
                  <a:pt x="14264" y="13203"/>
                  <a:pt x="14246" y="12871"/>
                  <a:pt x="14231" y="12773"/>
                </a:cubicBezTo>
                <a:cubicBezTo>
                  <a:pt x="14216" y="12675"/>
                  <a:pt x="14203" y="12460"/>
                  <a:pt x="14202" y="12296"/>
                </a:cubicBezTo>
                <a:cubicBezTo>
                  <a:pt x="14200" y="12133"/>
                  <a:pt x="14187" y="11910"/>
                  <a:pt x="14173" y="11802"/>
                </a:cubicBezTo>
                <a:cubicBezTo>
                  <a:pt x="14159" y="11694"/>
                  <a:pt x="14137" y="11329"/>
                  <a:pt x="14124" y="10993"/>
                </a:cubicBezTo>
                <a:cubicBezTo>
                  <a:pt x="14111" y="10656"/>
                  <a:pt x="14090" y="10362"/>
                  <a:pt x="14078" y="10339"/>
                </a:cubicBezTo>
                <a:cubicBezTo>
                  <a:pt x="14066" y="10317"/>
                  <a:pt x="14059" y="10181"/>
                  <a:pt x="14063" y="10038"/>
                </a:cubicBezTo>
                <a:cubicBezTo>
                  <a:pt x="14066" y="9895"/>
                  <a:pt x="14057" y="9760"/>
                  <a:pt x="14043" y="9739"/>
                </a:cubicBezTo>
                <a:cubicBezTo>
                  <a:pt x="14014" y="9695"/>
                  <a:pt x="13961" y="9164"/>
                  <a:pt x="13941" y="8715"/>
                </a:cubicBezTo>
                <a:cubicBezTo>
                  <a:pt x="13934" y="8552"/>
                  <a:pt x="13920" y="8301"/>
                  <a:pt x="13910" y="8157"/>
                </a:cubicBezTo>
                <a:cubicBezTo>
                  <a:pt x="13889" y="7857"/>
                  <a:pt x="13916" y="7800"/>
                  <a:pt x="14093" y="7770"/>
                </a:cubicBezTo>
                <a:cubicBezTo>
                  <a:pt x="14239" y="7744"/>
                  <a:pt x="14543" y="7649"/>
                  <a:pt x="14576" y="7618"/>
                </a:cubicBezTo>
                <a:cubicBezTo>
                  <a:pt x="14593" y="7603"/>
                  <a:pt x="14756" y="7538"/>
                  <a:pt x="14939" y="7473"/>
                </a:cubicBezTo>
                <a:cubicBezTo>
                  <a:pt x="15197" y="7381"/>
                  <a:pt x="15354" y="7346"/>
                  <a:pt x="15636" y="7321"/>
                </a:cubicBezTo>
                <a:cubicBezTo>
                  <a:pt x="15836" y="7303"/>
                  <a:pt x="16055" y="7275"/>
                  <a:pt x="16121" y="7258"/>
                </a:cubicBezTo>
                <a:cubicBezTo>
                  <a:pt x="16188" y="7241"/>
                  <a:pt x="16437" y="7218"/>
                  <a:pt x="16673" y="7206"/>
                </a:cubicBezTo>
                <a:cubicBezTo>
                  <a:pt x="17199" y="7181"/>
                  <a:pt x="17611" y="7133"/>
                  <a:pt x="17803" y="7074"/>
                </a:cubicBezTo>
                <a:cubicBezTo>
                  <a:pt x="17923" y="7038"/>
                  <a:pt x="17975" y="6997"/>
                  <a:pt x="18095" y="6842"/>
                </a:cubicBezTo>
                <a:cubicBezTo>
                  <a:pt x="18175" y="6739"/>
                  <a:pt x="18246" y="6637"/>
                  <a:pt x="18252" y="6617"/>
                </a:cubicBezTo>
                <a:cubicBezTo>
                  <a:pt x="18258" y="6597"/>
                  <a:pt x="18297" y="6521"/>
                  <a:pt x="18338" y="6449"/>
                </a:cubicBezTo>
                <a:cubicBezTo>
                  <a:pt x="18444" y="6264"/>
                  <a:pt x="18521" y="6079"/>
                  <a:pt x="18591" y="5837"/>
                </a:cubicBezTo>
                <a:cubicBezTo>
                  <a:pt x="18624" y="5722"/>
                  <a:pt x="18661" y="5613"/>
                  <a:pt x="18673" y="5595"/>
                </a:cubicBezTo>
                <a:cubicBezTo>
                  <a:pt x="18685" y="5576"/>
                  <a:pt x="18704" y="5483"/>
                  <a:pt x="18715" y="5387"/>
                </a:cubicBezTo>
                <a:cubicBezTo>
                  <a:pt x="18750" y="5075"/>
                  <a:pt x="18754" y="5073"/>
                  <a:pt x="19356" y="5050"/>
                </a:cubicBezTo>
                <a:cubicBezTo>
                  <a:pt x="19904" y="5029"/>
                  <a:pt x="20227" y="4975"/>
                  <a:pt x="20599" y="4841"/>
                </a:cubicBezTo>
                <a:cubicBezTo>
                  <a:pt x="20721" y="4797"/>
                  <a:pt x="20895" y="4739"/>
                  <a:pt x="20984" y="4712"/>
                </a:cubicBezTo>
                <a:cubicBezTo>
                  <a:pt x="21074" y="4685"/>
                  <a:pt x="21174" y="4635"/>
                  <a:pt x="21206" y="4600"/>
                </a:cubicBezTo>
                <a:cubicBezTo>
                  <a:pt x="21239" y="4566"/>
                  <a:pt x="21306" y="4517"/>
                  <a:pt x="21356" y="4492"/>
                </a:cubicBezTo>
                <a:cubicBezTo>
                  <a:pt x="21406" y="4467"/>
                  <a:pt x="21446" y="4436"/>
                  <a:pt x="21446" y="4423"/>
                </a:cubicBezTo>
                <a:cubicBezTo>
                  <a:pt x="21446" y="4411"/>
                  <a:pt x="21478" y="4360"/>
                  <a:pt x="21516" y="4310"/>
                </a:cubicBezTo>
                <a:cubicBezTo>
                  <a:pt x="21556" y="4259"/>
                  <a:pt x="21576" y="4216"/>
                  <a:pt x="21576" y="4178"/>
                </a:cubicBezTo>
                <a:cubicBezTo>
                  <a:pt x="21576" y="4141"/>
                  <a:pt x="21555" y="4110"/>
                  <a:pt x="21515" y="4085"/>
                </a:cubicBezTo>
                <a:cubicBezTo>
                  <a:pt x="21485" y="4066"/>
                  <a:pt x="21426" y="4024"/>
                  <a:pt x="21384" y="3991"/>
                </a:cubicBezTo>
                <a:cubicBezTo>
                  <a:pt x="21314" y="3935"/>
                  <a:pt x="21284" y="3933"/>
                  <a:pt x="20975" y="3968"/>
                </a:cubicBezTo>
                <a:cubicBezTo>
                  <a:pt x="20791" y="3989"/>
                  <a:pt x="20628" y="3997"/>
                  <a:pt x="20613" y="3986"/>
                </a:cubicBezTo>
                <a:cubicBezTo>
                  <a:pt x="20596" y="3973"/>
                  <a:pt x="20592" y="3917"/>
                  <a:pt x="20602" y="3853"/>
                </a:cubicBezTo>
                <a:lnTo>
                  <a:pt x="20619" y="3742"/>
                </a:lnTo>
                <a:lnTo>
                  <a:pt x="20429" y="3758"/>
                </a:lnTo>
                <a:cubicBezTo>
                  <a:pt x="20324" y="3767"/>
                  <a:pt x="20152" y="3789"/>
                  <a:pt x="20045" y="3806"/>
                </a:cubicBezTo>
                <a:cubicBezTo>
                  <a:pt x="19938" y="3822"/>
                  <a:pt x="19793" y="3843"/>
                  <a:pt x="19722" y="3852"/>
                </a:cubicBezTo>
                <a:cubicBezTo>
                  <a:pt x="19572" y="3872"/>
                  <a:pt x="19206" y="4062"/>
                  <a:pt x="19133" y="4159"/>
                </a:cubicBezTo>
                <a:cubicBezTo>
                  <a:pt x="19105" y="4197"/>
                  <a:pt x="19019" y="4245"/>
                  <a:pt x="18942" y="4267"/>
                </a:cubicBezTo>
                <a:cubicBezTo>
                  <a:pt x="18815" y="4303"/>
                  <a:pt x="18797" y="4301"/>
                  <a:pt x="18765" y="4249"/>
                </a:cubicBezTo>
                <a:cubicBezTo>
                  <a:pt x="18731" y="4194"/>
                  <a:pt x="18713" y="4196"/>
                  <a:pt x="18415" y="4278"/>
                </a:cubicBezTo>
                <a:cubicBezTo>
                  <a:pt x="17841" y="4438"/>
                  <a:pt x="17558" y="4464"/>
                  <a:pt x="17159" y="4394"/>
                </a:cubicBezTo>
                <a:cubicBezTo>
                  <a:pt x="16949" y="4357"/>
                  <a:pt x="16045" y="4413"/>
                  <a:pt x="15995" y="4467"/>
                </a:cubicBezTo>
                <a:cubicBezTo>
                  <a:pt x="15949" y="4516"/>
                  <a:pt x="15826" y="4498"/>
                  <a:pt x="15377" y="4378"/>
                </a:cubicBezTo>
                <a:cubicBezTo>
                  <a:pt x="15136" y="4313"/>
                  <a:pt x="14833" y="4233"/>
                  <a:pt x="14703" y="4200"/>
                </a:cubicBezTo>
                <a:cubicBezTo>
                  <a:pt x="14573" y="4168"/>
                  <a:pt x="14424" y="4119"/>
                  <a:pt x="14370" y="4091"/>
                </a:cubicBezTo>
                <a:cubicBezTo>
                  <a:pt x="13996" y="3894"/>
                  <a:pt x="13371" y="3690"/>
                  <a:pt x="12997" y="3643"/>
                </a:cubicBezTo>
                <a:cubicBezTo>
                  <a:pt x="12616" y="3595"/>
                  <a:pt x="12216" y="3502"/>
                  <a:pt x="12173" y="3451"/>
                </a:cubicBezTo>
                <a:cubicBezTo>
                  <a:pt x="12146" y="3419"/>
                  <a:pt x="12133" y="3093"/>
                  <a:pt x="12119" y="2088"/>
                </a:cubicBezTo>
                <a:cubicBezTo>
                  <a:pt x="12109" y="1362"/>
                  <a:pt x="12088" y="716"/>
                  <a:pt x="12074" y="653"/>
                </a:cubicBezTo>
                <a:cubicBezTo>
                  <a:pt x="11972" y="216"/>
                  <a:pt x="11637" y="-29"/>
                  <a:pt x="11182" y="3"/>
                </a:cubicBezTo>
                <a:close/>
              </a:path>
            </a:pathLst>
          </a:custGeom>
          <a:ln w="12700">
            <a:miter lim="400000"/>
          </a:ln>
          <a:effectLst>
            <a:outerShdw blurRad="152400" dist="121789" dir="3600000" rotWithShape="0">
              <a:srgbClr val="000000">
                <a:alpha val="50000"/>
              </a:srgbClr>
            </a:outerShdw>
          </a:effectLst>
        </p:spPr>
      </p:pic>
      <p:sp>
        <p:nvSpPr>
          <p:cNvPr id="924" name="Evangelización (kerigma)"/>
          <p:cNvSpPr/>
          <p:nvPr/>
        </p:nvSpPr>
        <p:spPr>
          <a:xfrm>
            <a:off x="5909337" y="1061387"/>
            <a:ext cx="17550523"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Evangelización (kerigma)</a:t>
            </a:r>
          </a:p>
        </p:txBody>
      </p:sp>
      <p:sp>
        <p:nvSpPr>
          <p:cNvPr id="925" name="Discipulado (disdaskalía)"/>
          <p:cNvSpPr/>
          <p:nvPr/>
        </p:nvSpPr>
        <p:spPr>
          <a:xfrm>
            <a:off x="5909337" y="3474387"/>
            <a:ext cx="17550523"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Discipulado (disdaskalía)</a:t>
            </a:r>
          </a:p>
        </p:txBody>
      </p:sp>
      <p:sp>
        <p:nvSpPr>
          <p:cNvPr id="926" name="Celebración (liturgia)"/>
          <p:cNvSpPr/>
          <p:nvPr/>
        </p:nvSpPr>
        <p:spPr>
          <a:xfrm>
            <a:off x="5909337" y="5887387"/>
            <a:ext cx="17550523"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Celebración (liturgia)</a:t>
            </a:r>
          </a:p>
        </p:txBody>
      </p:sp>
      <p:sp>
        <p:nvSpPr>
          <p:cNvPr id="927" name="Caridad (diaconía)…"/>
          <p:cNvSpPr/>
          <p:nvPr/>
        </p:nvSpPr>
        <p:spPr>
          <a:xfrm>
            <a:off x="5909337" y="8300387"/>
            <a:ext cx="17550523"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latin typeface="Helvetica Neue Medium"/>
                <a:ea typeface="Helvetica Neue Medium"/>
                <a:cs typeface="Helvetica Neue Medium"/>
                <a:sym typeface="Helvetica Neue Medium"/>
              </a:defRPr>
            </a:pPr>
            <a:r>
              <a:t>Caridad (diaconía)</a:t>
            </a:r>
          </a:p>
          <a:p>
            <a:pPr>
              <a:spcBef>
                <a:spcPts val="5900"/>
              </a:spcBef>
              <a:defRPr sz="6000">
                <a:latin typeface="Helvetica Neue Medium"/>
                <a:ea typeface="Helvetica Neue Medium"/>
                <a:cs typeface="Helvetica Neue Medium"/>
                <a:sym typeface="Helvetica Neue Medium"/>
              </a:defRPr>
            </a:pPr>
            <a:r>
              <a:t>Br</a:t>
            </a:r>
          </a:p>
        </p:txBody>
      </p:sp>
      <p:sp>
        <p:nvSpPr>
          <p:cNvPr id="928" name="Comunión (koinonía)"/>
          <p:cNvSpPr/>
          <p:nvPr/>
        </p:nvSpPr>
        <p:spPr>
          <a:xfrm>
            <a:off x="5909337" y="10713387"/>
            <a:ext cx="17550523"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Comunión (koinonía)</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924"/>
                                        </p:tgtEl>
                                        <p:attrNameLst>
                                          <p:attrName>style.visibility</p:attrName>
                                        </p:attrNameLst>
                                      </p:cBhvr>
                                      <p:to>
                                        <p:strVal val="visible"/>
                                      </p:to>
                                    </p:set>
                                    <p:anim calcmode="lin" valueType="num">
                                      <p:cBhvr>
                                        <p:cTn id="7" dur="1000" fill="hold"/>
                                        <p:tgtEl>
                                          <p:spTgt spid="924"/>
                                        </p:tgtEl>
                                        <p:attrNameLst>
                                          <p:attrName>ppt_x</p:attrName>
                                        </p:attrNameLst>
                                      </p:cBhvr>
                                      <p:tavLst>
                                        <p:tav tm="0">
                                          <p:val>
                                            <p:strVal val="1+#ppt_w/2"/>
                                          </p:val>
                                        </p:tav>
                                        <p:tav tm="100000">
                                          <p:val>
                                            <p:strVal val="#ppt_x"/>
                                          </p:val>
                                        </p:tav>
                                      </p:tavLst>
                                    </p:anim>
                                    <p:anim calcmode="lin" valueType="num">
                                      <p:cBhvr>
                                        <p:cTn id="8" dur="1000" fill="hold"/>
                                        <p:tgtEl>
                                          <p:spTgt spid="9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925"/>
                                        </p:tgtEl>
                                        <p:attrNameLst>
                                          <p:attrName>style.visibility</p:attrName>
                                        </p:attrNameLst>
                                      </p:cBhvr>
                                      <p:to>
                                        <p:strVal val="visible"/>
                                      </p:to>
                                    </p:set>
                                    <p:anim calcmode="lin" valueType="num">
                                      <p:cBhvr>
                                        <p:cTn id="13" dur="1000" fill="hold"/>
                                        <p:tgtEl>
                                          <p:spTgt spid="925"/>
                                        </p:tgtEl>
                                        <p:attrNameLst>
                                          <p:attrName>ppt_x</p:attrName>
                                        </p:attrNameLst>
                                      </p:cBhvr>
                                      <p:tavLst>
                                        <p:tav tm="0">
                                          <p:val>
                                            <p:strVal val="1+#ppt_w/2"/>
                                          </p:val>
                                        </p:tav>
                                        <p:tav tm="100000">
                                          <p:val>
                                            <p:strVal val="#ppt_x"/>
                                          </p:val>
                                        </p:tav>
                                      </p:tavLst>
                                    </p:anim>
                                    <p:anim calcmode="lin" valueType="num">
                                      <p:cBhvr>
                                        <p:cTn id="14" dur="1000" fill="hold"/>
                                        <p:tgtEl>
                                          <p:spTgt spid="9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926"/>
                                        </p:tgtEl>
                                        <p:attrNameLst>
                                          <p:attrName>style.visibility</p:attrName>
                                        </p:attrNameLst>
                                      </p:cBhvr>
                                      <p:to>
                                        <p:strVal val="visible"/>
                                      </p:to>
                                    </p:set>
                                    <p:anim calcmode="lin" valueType="num">
                                      <p:cBhvr>
                                        <p:cTn id="19" dur="1000" fill="hold"/>
                                        <p:tgtEl>
                                          <p:spTgt spid="926"/>
                                        </p:tgtEl>
                                        <p:attrNameLst>
                                          <p:attrName>ppt_x</p:attrName>
                                        </p:attrNameLst>
                                      </p:cBhvr>
                                      <p:tavLst>
                                        <p:tav tm="0">
                                          <p:val>
                                            <p:strVal val="1+#ppt_w/2"/>
                                          </p:val>
                                        </p:tav>
                                        <p:tav tm="100000">
                                          <p:val>
                                            <p:strVal val="#ppt_x"/>
                                          </p:val>
                                        </p:tav>
                                      </p:tavLst>
                                    </p:anim>
                                    <p:anim calcmode="lin" valueType="num">
                                      <p:cBhvr>
                                        <p:cTn id="20" dur="1000" fill="hold"/>
                                        <p:tgtEl>
                                          <p:spTgt spid="9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927"/>
                                        </p:tgtEl>
                                        <p:attrNameLst>
                                          <p:attrName>style.visibility</p:attrName>
                                        </p:attrNameLst>
                                      </p:cBhvr>
                                      <p:to>
                                        <p:strVal val="visible"/>
                                      </p:to>
                                    </p:set>
                                    <p:anim calcmode="lin" valueType="num">
                                      <p:cBhvr>
                                        <p:cTn id="25" dur="1000" fill="hold"/>
                                        <p:tgtEl>
                                          <p:spTgt spid="927"/>
                                        </p:tgtEl>
                                        <p:attrNameLst>
                                          <p:attrName>ppt_x</p:attrName>
                                        </p:attrNameLst>
                                      </p:cBhvr>
                                      <p:tavLst>
                                        <p:tav tm="0">
                                          <p:val>
                                            <p:strVal val="1+#ppt_w/2"/>
                                          </p:val>
                                        </p:tav>
                                        <p:tav tm="100000">
                                          <p:val>
                                            <p:strVal val="#ppt_x"/>
                                          </p:val>
                                        </p:tav>
                                      </p:tavLst>
                                    </p:anim>
                                    <p:anim calcmode="lin" valueType="num">
                                      <p:cBhvr>
                                        <p:cTn id="26" dur="1000" fill="hold"/>
                                        <p:tgtEl>
                                          <p:spTgt spid="9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5" nodeType="clickEffect">
                                  <p:stCondLst>
                                    <p:cond delay="0"/>
                                  </p:stCondLst>
                                  <p:iterate>
                                    <p:tmAbs val="0"/>
                                  </p:iterate>
                                  <p:childTnLst>
                                    <p:set>
                                      <p:cBhvr>
                                        <p:cTn id="30" fill="hold"/>
                                        <p:tgtEl>
                                          <p:spTgt spid="928"/>
                                        </p:tgtEl>
                                        <p:attrNameLst>
                                          <p:attrName>style.visibility</p:attrName>
                                        </p:attrNameLst>
                                      </p:cBhvr>
                                      <p:to>
                                        <p:strVal val="visible"/>
                                      </p:to>
                                    </p:set>
                                    <p:anim calcmode="lin" valueType="num">
                                      <p:cBhvr>
                                        <p:cTn id="31" dur="1000" fill="hold"/>
                                        <p:tgtEl>
                                          <p:spTgt spid="928"/>
                                        </p:tgtEl>
                                        <p:attrNameLst>
                                          <p:attrName>ppt_x</p:attrName>
                                        </p:attrNameLst>
                                      </p:cBhvr>
                                      <p:tavLst>
                                        <p:tav tm="0">
                                          <p:val>
                                            <p:strVal val="1+#ppt_w/2"/>
                                          </p:val>
                                        </p:tav>
                                        <p:tav tm="100000">
                                          <p:val>
                                            <p:strVal val="#ppt_x"/>
                                          </p:val>
                                        </p:tav>
                                      </p:tavLst>
                                    </p:anim>
                                    <p:anim calcmode="lin" valueType="num">
                                      <p:cBhvr>
                                        <p:cTn id="32" dur="1000" fill="hold"/>
                                        <p:tgtEl>
                                          <p:spTgt spid="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1" animBg="1" advAuto="0"/>
      <p:bldP spid="925" grpId="2" animBg="1" advAuto="0"/>
      <p:bldP spid="926" grpId="3" animBg="1" advAuto="0"/>
      <p:bldP spid="927" grpId="4" animBg="1" advAuto="0"/>
      <p:bldP spid="928"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 name="town-hall-of-heilbronn-974271_1280.jpg" descr="town-hall-of-heilbronn-974271_1280.jpg"/>
          <p:cNvPicPr>
            <a:picLocks noGrp="1" noChangeAspect="1"/>
          </p:cNvPicPr>
          <p:nvPr>
            <p:ph type="pic" idx="21"/>
          </p:nvPr>
        </p:nvPicPr>
        <p:blipFill>
          <a:blip r:embed="rId2"/>
          <a:srcRect t="34304" b="38607"/>
          <a:stretch>
            <a:fillRect/>
          </a:stretch>
        </p:blipFill>
        <p:spPr>
          <a:xfrm>
            <a:off x="7726" y="7585861"/>
            <a:ext cx="24368548" cy="6121263"/>
          </a:xfrm>
          <a:prstGeom prst="rect">
            <a:avLst/>
          </a:prstGeom>
        </p:spPr>
      </p:pic>
      <p:sp>
        <p:nvSpPr>
          <p:cNvPr id="931" name="Orientaciones para…"/>
          <p:cNvSpPr txBox="1">
            <a:spLocks noGrp="1"/>
          </p:cNvSpPr>
          <p:nvPr>
            <p:ph type="body" idx="22"/>
          </p:nvPr>
        </p:nvSpPr>
        <p:spPr>
          <a:xfrm>
            <a:off x="5117147" y="1972836"/>
            <a:ext cx="1414970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Orientaciones para</a:t>
            </a:r>
          </a:p>
          <a:p>
            <a:pPr marL="0" indent="0" algn="ctr">
              <a:spcBef>
                <a:spcPts val="0"/>
              </a:spcBef>
              <a:buSzTx/>
              <a:buNone/>
              <a:defRPr sz="10000" b="1">
                <a:latin typeface="+mj-lt"/>
                <a:ea typeface="+mj-ea"/>
                <a:cs typeface="+mj-cs"/>
                <a:sym typeface="Helvetica Neue"/>
              </a:defRPr>
            </a:pPr>
            <a:r>
              <a:t>el cuatrienio 2023-2027</a:t>
            </a:r>
          </a:p>
        </p:txBody>
      </p:sp>
      <p:sp>
        <p:nvSpPr>
          <p:cNvPr id="932" name="7"/>
          <p:cNvSpPr txBox="1"/>
          <p:nvPr/>
        </p:nvSpPr>
        <p:spPr>
          <a:xfrm>
            <a:off x="-491627" y="-3032519"/>
            <a:ext cx="6157596" cy="1301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5000" b="1">
                <a:solidFill>
                  <a:srgbClr val="73CBD9"/>
                </a:solidFill>
                <a:latin typeface="+mj-lt"/>
                <a:ea typeface="+mj-ea"/>
                <a:cs typeface="+mj-cs"/>
                <a:sym typeface="Helvetica Neue"/>
              </a:defRPr>
            </a:lvl1pPr>
          </a:lstStyle>
          <a:p>
            <a:r>
              <a:t>7</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 name="background-72250_1280.jpg" descr="background-72250_1280.jpg"/>
          <p:cNvPicPr>
            <a:picLocks noChangeAspect="1"/>
          </p:cNvPicPr>
          <p:nvPr/>
        </p:nvPicPr>
        <p:blipFill>
          <a:blip r:embed="rId2"/>
          <a:srcRect t="16036"/>
          <a:stretch>
            <a:fillRect/>
          </a:stretch>
        </p:blipFill>
        <p:spPr>
          <a:xfrm>
            <a:off x="-102763" y="5790"/>
            <a:ext cx="24492292" cy="13704420"/>
          </a:xfrm>
          <a:prstGeom prst="rect">
            <a:avLst/>
          </a:prstGeom>
          <a:ln w="12700">
            <a:miter lim="400000"/>
          </a:ln>
        </p:spPr>
      </p:pic>
      <p:sp>
        <p:nvSpPr>
          <p:cNvPr id="935" name="Un plan que es continuación de un camino emprendido"/>
          <p:cNvSpPr/>
          <p:nvPr/>
        </p:nvSpPr>
        <p:spPr>
          <a:xfrm>
            <a:off x="826906" y="3467913"/>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Un plan que es continuación de un camino emprendido</a:t>
            </a:r>
          </a:p>
        </p:txBody>
      </p:sp>
      <p:sp>
        <p:nvSpPr>
          <p:cNvPr id="936" name="PUNTUALIZACIONES"/>
          <p:cNvSpPr/>
          <p:nvPr/>
        </p:nvSpPr>
        <p:spPr>
          <a:xfrm>
            <a:off x="5397534" y="983641"/>
            <a:ext cx="13588932" cy="181162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PUNTUALIZACIONES</a:t>
            </a:r>
          </a:p>
        </p:txBody>
      </p:sp>
      <p:sp>
        <p:nvSpPr>
          <p:cNvPr id="937" name="Un proceso, más que un catálogo de acciones a realizar"/>
          <p:cNvSpPr/>
          <p:nvPr/>
        </p:nvSpPr>
        <p:spPr>
          <a:xfrm>
            <a:off x="826906" y="5952185"/>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Un proceso, más que un catálogo de acciones a realizar</a:t>
            </a:r>
          </a:p>
        </p:txBody>
      </p:sp>
      <p:sp>
        <p:nvSpPr>
          <p:cNvPr id="938" name="Cuatro cursos, un único objetivo"/>
          <p:cNvSpPr/>
          <p:nvPr/>
        </p:nvSpPr>
        <p:spPr>
          <a:xfrm>
            <a:off x="826906" y="8436458"/>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Cuatro cursos, un único objetivo</a:t>
            </a:r>
          </a:p>
        </p:txBody>
      </p:sp>
      <p:sp>
        <p:nvSpPr>
          <p:cNvPr id="939" name="Menos es más"/>
          <p:cNvSpPr/>
          <p:nvPr/>
        </p:nvSpPr>
        <p:spPr>
          <a:xfrm>
            <a:off x="826906" y="10841686"/>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Menos es más</a:t>
            </a:r>
          </a:p>
        </p:txBody>
      </p:sp>
      <p:pic>
        <p:nvPicPr>
          <p:cNvPr id="940"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227732" y="314155"/>
            <a:ext cx="1407293"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41"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046868" y="237798"/>
            <a:ext cx="1407294"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35"/>
                                        </p:tgtEl>
                                        <p:attrNameLst>
                                          <p:attrName>style.visibility</p:attrName>
                                        </p:attrNameLst>
                                      </p:cBhvr>
                                      <p:to>
                                        <p:strVal val="visible"/>
                                      </p:to>
                                    </p:set>
                                    <p:animEffect transition="in" filter="fade">
                                      <p:cBhvr>
                                        <p:cTn id="7" dur="1000"/>
                                        <p:tgtEl>
                                          <p:spTgt spid="9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937"/>
                                        </p:tgtEl>
                                        <p:attrNameLst>
                                          <p:attrName>style.visibility</p:attrName>
                                        </p:attrNameLst>
                                      </p:cBhvr>
                                      <p:to>
                                        <p:strVal val="visible"/>
                                      </p:to>
                                    </p:set>
                                    <p:animEffect transition="in" filter="fade">
                                      <p:cBhvr>
                                        <p:cTn id="12" dur="1000"/>
                                        <p:tgtEl>
                                          <p:spTgt spid="9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938"/>
                                        </p:tgtEl>
                                        <p:attrNameLst>
                                          <p:attrName>style.visibility</p:attrName>
                                        </p:attrNameLst>
                                      </p:cBhvr>
                                      <p:to>
                                        <p:strVal val="visible"/>
                                      </p:to>
                                    </p:set>
                                    <p:animEffect transition="in" filter="fade">
                                      <p:cBhvr>
                                        <p:cTn id="17" dur="1000"/>
                                        <p:tgtEl>
                                          <p:spTgt spid="9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939"/>
                                        </p:tgtEl>
                                        <p:attrNameLst>
                                          <p:attrName>style.visibility</p:attrName>
                                        </p:attrNameLst>
                                      </p:cBhvr>
                                      <p:to>
                                        <p:strVal val="visible"/>
                                      </p:to>
                                    </p:set>
                                    <p:animEffect transition="in" filter="fade">
                                      <p:cBhvr>
                                        <p:cTn id="22" dur="1000"/>
                                        <p:tgtEl>
                                          <p:spTgt spid="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1" animBg="1" advAuto="0"/>
      <p:bldP spid="937" grpId="2" animBg="1" advAuto="0"/>
      <p:bldP spid="938" grpId="3" animBg="1" advAuto="0"/>
      <p:bldP spid="939" grpId="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 name="background-72250_1280.jpg" descr="background-72250_1280.jpg"/>
          <p:cNvPicPr>
            <a:picLocks noChangeAspect="1"/>
          </p:cNvPicPr>
          <p:nvPr/>
        </p:nvPicPr>
        <p:blipFill>
          <a:blip r:embed="rId2"/>
          <a:srcRect t="16036"/>
          <a:stretch>
            <a:fillRect/>
          </a:stretch>
        </p:blipFill>
        <p:spPr>
          <a:xfrm>
            <a:off x="-102763" y="5790"/>
            <a:ext cx="24492292" cy="13704420"/>
          </a:xfrm>
          <a:prstGeom prst="rect">
            <a:avLst/>
          </a:prstGeom>
          <a:ln w="12700">
            <a:miter lim="400000"/>
          </a:ln>
        </p:spPr>
      </p:pic>
      <p:sp>
        <p:nvSpPr>
          <p:cNvPr id="944" name="PRIMER ANUNCIO"/>
          <p:cNvSpPr/>
          <p:nvPr/>
        </p:nvSpPr>
        <p:spPr>
          <a:xfrm>
            <a:off x="826906" y="3467913"/>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PRIMER ANUNCIO</a:t>
            </a:r>
          </a:p>
        </p:txBody>
      </p:sp>
      <p:sp>
        <p:nvSpPr>
          <p:cNvPr id="945" name="CURSO 2023-2024"/>
          <p:cNvSpPr/>
          <p:nvPr/>
        </p:nvSpPr>
        <p:spPr>
          <a:xfrm>
            <a:off x="5397534" y="983641"/>
            <a:ext cx="13588932" cy="181162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CURSO 2023-2024</a:t>
            </a:r>
          </a:p>
        </p:txBody>
      </p:sp>
      <p:pic>
        <p:nvPicPr>
          <p:cNvPr id="946"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227732" y="314155"/>
            <a:ext cx="1407293"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47"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046868" y="237798"/>
            <a:ext cx="1407294"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grpSp>
        <p:nvGrpSpPr>
          <p:cNvPr id="950" name="Anuncio.png"/>
          <p:cNvGrpSpPr/>
          <p:nvPr/>
        </p:nvGrpSpPr>
        <p:grpSpPr>
          <a:xfrm>
            <a:off x="7944806" y="5952185"/>
            <a:ext cx="8905420" cy="7140735"/>
            <a:chOff x="0" y="0"/>
            <a:chExt cx="8905419" cy="7140733"/>
          </a:xfrm>
        </p:grpSpPr>
        <p:pic>
          <p:nvPicPr>
            <p:cNvPr id="949" name="Anuncio.png" descr="Anuncio.png"/>
            <p:cNvPicPr>
              <a:picLocks noChangeAspect="1"/>
            </p:cNvPicPr>
            <p:nvPr/>
          </p:nvPicPr>
          <p:blipFill>
            <a:blip r:embed="rId6"/>
            <a:stretch>
              <a:fillRect/>
            </a:stretch>
          </p:blipFill>
          <p:spPr>
            <a:xfrm>
              <a:off x="177800" y="114300"/>
              <a:ext cx="8549820" cy="6683534"/>
            </a:xfrm>
            <a:prstGeom prst="rect">
              <a:avLst/>
            </a:prstGeom>
            <a:ln>
              <a:noFill/>
            </a:ln>
            <a:effectLst/>
          </p:spPr>
        </p:pic>
        <p:pic>
          <p:nvPicPr>
            <p:cNvPr id="948" name="Anuncio.png" descr="Anuncio.png"/>
            <p:cNvPicPr>
              <a:picLocks/>
            </p:cNvPicPr>
            <p:nvPr/>
          </p:nvPicPr>
          <p:blipFill>
            <a:blip r:embed="rId7"/>
            <a:stretch>
              <a:fillRect/>
            </a:stretch>
          </p:blipFill>
          <p:spPr>
            <a:xfrm>
              <a:off x="0" y="0"/>
              <a:ext cx="8905420" cy="714073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CONVERSIÓN PASTORAL"/>
          <p:cNvSpPr txBox="1"/>
          <p:nvPr/>
        </p:nvSpPr>
        <p:spPr>
          <a:xfrm>
            <a:off x="1496764" y="2892453"/>
            <a:ext cx="21390470" cy="937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40000"/>
              </a:lnSpc>
              <a:defRPr sz="30000">
                <a:solidFill>
                  <a:schemeClr val="accent2">
                    <a:hueOff val="-2473793"/>
                    <a:satOff val="-50209"/>
                    <a:lumOff val="23543"/>
                  </a:schemeClr>
                </a:solidFill>
                <a:latin typeface="Chaloops-Medium"/>
                <a:ea typeface="Chaloops-Medium"/>
                <a:cs typeface="Chaloops-Medium"/>
                <a:sym typeface="Chaloops-Medium"/>
              </a:defRPr>
            </a:lvl1pPr>
          </a:lstStyle>
          <a:p>
            <a:pPr>
              <a:lnSpc>
                <a:spcPct val="100000"/>
              </a:lnSpc>
            </a:pPr>
            <a:r>
              <a:rPr dirty="0"/>
              <a:t>CONVERSIÓN</a:t>
            </a:r>
            <a:endParaRPr lang="es-ES" dirty="0"/>
          </a:p>
          <a:p>
            <a:pPr>
              <a:lnSpc>
                <a:spcPct val="100000"/>
              </a:lnSpc>
            </a:pPr>
            <a:r>
              <a:rPr dirty="0"/>
              <a:t>PASTORAL</a:t>
            </a:r>
          </a:p>
        </p:txBody>
      </p:sp>
      <p:pic>
        <p:nvPicPr>
          <p:cNvPr id="701" name="pope-5678517_1280.jpg" descr="pope-5678517_1280.jpg"/>
          <p:cNvPicPr>
            <a:picLocks noGrp="1" noChangeAspect="1"/>
          </p:cNvPicPr>
          <p:nvPr>
            <p:ph type="pic" idx="23"/>
          </p:nvPr>
        </p:nvPicPr>
        <p:blipFill>
          <a:blip r:embed="rId2"/>
          <a:srcRect l="4226" t="6851" r="21971" b="40449"/>
          <a:stretch>
            <a:fillRect/>
          </a:stretch>
        </p:blipFill>
        <p:spPr>
          <a:xfrm>
            <a:off x="794323" y="547398"/>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effectLst>
            <a:outerShdw blurRad="152400" dist="126574" dir="3600000" rotWithShape="0">
              <a:srgbClr val="000000">
                <a:alpha val="50000"/>
              </a:srgbClr>
            </a:outerShdw>
          </a:effectLst>
        </p:spPr>
      </p:pic>
      <p:pic>
        <p:nvPicPr>
          <p:cNvPr id="702" name="Vaticano_DanielIbanezACIPrensa_20122017.jpg" descr="Vaticano_DanielIbanezACIPrensa_20122017.jpg"/>
          <p:cNvPicPr>
            <a:picLocks noChangeAspect="1"/>
          </p:cNvPicPr>
          <p:nvPr/>
        </p:nvPicPr>
        <p:blipFill>
          <a:blip r:embed="rId3"/>
          <a:srcRect l="1240" r="32041"/>
          <a:stretch>
            <a:fillRect/>
          </a:stretch>
        </p:blipFill>
        <p:spPr>
          <a:xfrm>
            <a:off x="7180609" y="982824"/>
            <a:ext cx="5658631" cy="56585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ln w="12700">
            <a:miter lim="400000"/>
          </a:ln>
          <a:effectLst>
            <a:outerShdw blurRad="152400" dist="126574" dir="3600000" rotWithShape="0">
              <a:srgbClr val="000000">
                <a:alpha val="50000"/>
              </a:srgbClr>
            </a:outerShdw>
          </a:effectLst>
        </p:spPr>
      </p:pic>
      <p:pic>
        <p:nvPicPr>
          <p:cNvPr id="703" name="catedral_jaen-23.jpeg" descr="catedral_jaen-23.jpeg"/>
          <p:cNvPicPr>
            <a:picLocks noChangeAspect="1"/>
          </p:cNvPicPr>
          <p:nvPr/>
        </p:nvPicPr>
        <p:blipFill>
          <a:blip r:embed="rId4"/>
          <a:srcRect l="12508" r="12506"/>
          <a:stretch>
            <a:fillRect/>
          </a:stretch>
        </p:blipFill>
        <p:spPr>
          <a:xfrm>
            <a:off x="11586749" y="5455041"/>
            <a:ext cx="5658631" cy="565850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ln w="12700">
            <a:miter lim="400000"/>
          </a:ln>
          <a:effectLst>
            <a:outerShdw blurRad="152400" dist="126574" dir="3600000" rotWithShape="0">
              <a:srgbClr val="000000">
                <a:alpha val="50000"/>
              </a:srgbClr>
            </a:outerShdw>
          </a:effectLst>
        </p:spPr>
      </p:pic>
      <p:pic>
        <p:nvPicPr>
          <p:cNvPr id="704" name="men-1888670_1280.jpg" descr="men-1888670_1280.jpg"/>
          <p:cNvPicPr>
            <a:picLocks noChangeAspect="1"/>
          </p:cNvPicPr>
          <p:nvPr/>
        </p:nvPicPr>
        <p:blipFill>
          <a:blip r:embed="rId5"/>
          <a:srcRect l="20245" t="2028" r="28180" b="20580"/>
          <a:stretch>
            <a:fillRect/>
          </a:stretch>
        </p:blipFill>
        <p:spPr>
          <a:xfrm>
            <a:off x="17449465" y="3157824"/>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05" name="Evangelii gaudium"/>
          <p:cNvSpPr/>
          <p:nvPr/>
        </p:nvSpPr>
        <p:spPr>
          <a:xfrm>
            <a:off x="929392" y="6728042"/>
            <a:ext cx="7508026" cy="1706387"/>
          </a:xfrm>
          <a:prstGeom prst="rect">
            <a:avLst/>
          </a:prstGeom>
          <a:blipFill>
            <a:blip r:embed="rId6"/>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Evangelii gaudium</a:t>
            </a:r>
          </a:p>
        </p:txBody>
      </p:sp>
      <p:sp>
        <p:nvSpPr>
          <p:cNvPr id="706" name="Magisterio sucesivo"/>
          <p:cNvSpPr/>
          <p:nvPr/>
        </p:nvSpPr>
        <p:spPr>
          <a:xfrm>
            <a:off x="3305052" y="8791885"/>
            <a:ext cx="8077611" cy="1706386"/>
          </a:xfrm>
          <a:prstGeom prst="rect">
            <a:avLst/>
          </a:prstGeom>
          <a:blipFill>
            <a:blip r:embed="rId6"/>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Magisterio sucesivo</a:t>
            </a:r>
          </a:p>
        </p:txBody>
      </p:sp>
      <p:sp>
        <p:nvSpPr>
          <p:cNvPr id="707" name="Itinerario en Jaén"/>
          <p:cNvSpPr/>
          <p:nvPr/>
        </p:nvSpPr>
        <p:spPr>
          <a:xfrm>
            <a:off x="5633123" y="11148785"/>
            <a:ext cx="7723188" cy="1880621"/>
          </a:xfrm>
          <a:prstGeom prst="rect">
            <a:avLst/>
          </a:prstGeom>
          <a:blipFill>
            <a:blip r:embed="rId6"/>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Itinerario en Jaén</a:t>
            </a:r>
          </a:p>
        </p:txBody>
      </p:sp>
      <p:sp>
        <p:nvSpPr>
          <p:cNvPr id="708" name="Seguimos en camino"/>
          <p:cNvSpPr/>
          <p:nvPr/>
        </p:nvSpPr>
        <p:spPr>
          <a:xfrm>
            <a:off x="14647944" y="970642"/>
            <a:ext cx="8710769" cy="1880621"/>
          </a:xfrm>
          <a:prstGeom prst="rect">
            <a:avLst/>
          </a:prstGeom>
          <a:blipFill>
            <a:blip r:embed="rId6"/>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Seguimos en camino</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02"/>
                                        </p:tgtEl>
                                        <p:attrNameLst>
                                          <p:attrName>style.visibility</p:attrName>
                                        </p:attrNameLst>
                                      </p:cBhvr>
                                      <p:to>
                                        <p:strVal val="visible"/>
                                      </p:to>
                                    </p:set>
                                    <p:animEffect transition="in" filter="fade">
                                      <p:cBhvr>
                                        <p:cTn id="7" dur="1000"/>
                                        <p:tgtEl>
                                          <p:spTgt spid="702"/>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706"/>
                                        </p:tgtEl>
                                        <p:attrNameLst>
                                          <p:attrName>style.visibility</p:attrName>
                                        </p:attrNameLst>
                                      </p:cBhvr>
                                      <p:to>
                                        <p:strVal val="visible"/>
                                      </p:to>
                                    </p:set>
                                    <p:animEffect transition="in" filter="fade">
                                      <p:cBhvr>
                                        <p:cTn id="11" dur="1000"/>
                                        <p:tgtEl>
                                          <p:spTgt spid="70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703"/>
                                        </p:tgtEl>
                                        <p:attrNameLst>
                                          <p:attrName>style.visibility</p:attrName>
                                        </p:attrNameLst>
                                      </p:cBhvr>
                                      <p:to>
                                        <p:strVal val="visible"/>
                                      </p:to>
                                    </p:set>
                                    <p:animEffect transition="in" filter="fade">
                                      <p:cBhvr>
                                        <p:cTn id="16" dur="1000"/>
                                        <p:tgtEl>
                                          <p:spTgt spid="703"/>
                                        </p:tgtEl>
                                      </p:cBhvr>
                                    </p:animEffect>
                                  </p:childTnLst>
                                </p:cTn>
                              </p:par>
                            </p:childTnLst>
                          </p:cTn>
                        </p:par>
                        <p:par>
                          <p:cTn id="17" fill="hold">
                            <p:stCondLst>
                              <p:cond delay="1000"/>
                            </p:stCondLst>
                            <p:childTnLst>
                              <p:par>
                                <p:cTn id="18" presetID="10" presetClass="entr" fill="hold" grpId="4" nodeType="afterEffect">
                                  <p:stCondLst>
                                    <p:cond delay="0"/>
                                  </p:stCondLst>
                                  <p:iterate>
                                    <p:tmAbs val="0"/>
                                  </p:iterate>
                                  <p:childTnLst>
                                    <p:set>
                                      <p:cBhvr>
                                        <p:cTn id="19" fill="hold"/>
                                        <p:tgtEl>
                                          <p:spTgt spid="707"/>
                                        </p:tgtEl>
                                        <p:attrNameLst>
                                          <p:attrName>style.visibility</p:attrName>
                                        </p:attrNameLst>
                                      </p:cBhvr>
                                      <p:to>
                                        <p:strVal val="visible"/>
                                      </p:to>
                                    </p:set>
                                    <p:animEffect transition="in" filter="fade">
                                      <p:cBhvr>
                                        <p:cTn id="20" dur="1000"/>
                                        <p:tgtEl>
                                          <p:spTgt spid="70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704"/>
                                        </p:tgtEl>
                                        <p:attrNameLst>
                                          <p:attrName>style.visibility</p:attrName>
                                        </p:attrNameLst>
                                      </p:cBhvr>
                                      <p:to>
                                        <p:strVal val="visible"/>
                                      </p:to>
                                    </p:set>
                                    <p:animEffect transition="in" filter="fade">
                                      <p:cBhvr>
                                        <p:cTn id="25" dur="1000"/>
                                        <p:tgtEl>
                                          <p:spTgt spid="704"/>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708"/>
                                        </p:tgtEl>
                                        <p:attrNameLst>
                                          <p:attrName>style.visibility</p:attrName>
                                        </p:attrNameLst>
                                      </p:cBhvr>
                                      <p:to>
                                        <p:strVal val="visible"/>
                                      </p:to>
                                    </p:set>
                                    <p:animEffect transition="in" filter="fade">
                                      <p:cBhvr>
                                        <p:cTn id="29" dur="10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 grpId="1" animBg="1" advAuto="0"/>
      <p:bldP spid="703" grpId="3" animBg="1" advAuto="0"/>
      <p:bldP spid="704" grpId="5" animBg="1" advAuto="0"/>
      <p:bldP spid="706" grpId="2" animBg="1" advAuto="0"/>
      <p:bldP spid="707" grpId="4" animBg="1" advAuto="0"/>
      <p:bldP spid="708" grpId="6"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background-72250_1280.jpg" descr="background-72250_1280.jpg"/>
          <p:cNvPicPr>
            <a:picLocks noChangeAspect="1"/>
          </p:cNvPicPr>
          <p:nvPr/>
        </p:nvPicPr>
        <p:blipFill>
          <a:blip r:embed="rId2"/>
          <a:srcRect t="16036"/>
          <a:stretch>
            <a:fillRect/>
          </a:stretch>
        </p:blipFill>
        <p:spPr>
          <a:xfrm>
            <a:off x="-102763" y="5790"/>
            <a:ext cx="24492292" cy="13704420"/>
          </a:xfrm>
          <a:prstGeom prst="rect">
            <a:avLst/>
          </a:prstGeom>
          <a:ln w="12700">
            <a:miter lim="400000"/>
          </a:ln>
        </p:spPr>
      </p:pic>
      <p:sp>
        <p:nvSpPr>
          <p:cNvPr id="953" name="DISCIPULADO"/>
          <p:cNvSpPr/>
          <p:nvPr/>
        </p:nvSpPr>
        <p:spPr>
          <a:xfrm>
            <a:off x="826906" y="3467913"/>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DISCIPULADO</a:t>
            </a:r>
          </a:p>
        </p:txBody>
      </p:sp>
      <p:sp>
        <p:nvSpPr>
          <p:cNvPr id="954" name="CURSO 2024-2025"/>
          <p:cNvSpPr/>
          <p:nvPr/>
        </p:nvSpPr>
        <p:spPr>
          <a:xfrm>
            <a:off x="5397534" y="983641"/>
            <a:ext cx="13588932" cy="181162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CURSO 2024-2025</a:t>
            </a:r>
          </a:p>
        </p:txBody>
      </p:sp>
      <p:pic>
        <p:nvPicPr>
          <p:cNvPr id="955"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227732" y="314155"/>
            <a:ext cx="1407293"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56"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046868" y="237798"/>
            <a:ext cx="1407294"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grpSp>
        <p:nvGrpSpPr>
          <p:cNvPr id="959" name="Discipulado .png"/>
          <p:cNvGrpSpPr/>
          <p:nvPr/>
        </p:nvGrpSpPr>
        <p:grpSpPr>
          <a:xfrm>
            <a:off x="8941933" y="5837885"/>
            <a:ext cx="6500134" cy="7494530"/>
            <a:chOff x="0" y="0"/>
            <a:chExt cx="6500133" cy="7494528"/>
          </a:xfrm>
        </p:grpSpPr>
        <p:pic>
          <p:nvPicPr>
            <p:cNvPr id="958" name="Discipulado .png" descr="Discipulado .png"/>
            <p:cNvPicPr>
              <a:picLocks noChangeAspect="1"/>
            </p:cNvPicPr>
            <p:nvPr/>
          </p:nvPicPr>
          <p:blipFill>
            <a:blip r:embed="rId6"/>
            <a:stretch>
              <a:fillRect/>
            </a:stretch>
          </p:blipFill>
          <p:spPr>
            <a:xfrm>
              <a:off x="177800" y="114300"/>
              <a:ext cx="6144534" cy="7037329"/>
            </a:xfrm>
            <a:prstGeom prst="rect">
              <a:avLst/>
            </a:prstGeom>
            <a:ln>
              <a:noFill/>
            </a:ln>
            <a:effectLst/>
          </p:spPr>
        </p:pic>
        <p:pic>
          <p:nvPicPr>
            <p:cNvPr id="957" name="Discipulado .png" descr="Discipulado .png"/>
            <p:cNvPicPr>
              <a:picLocks/>
            </p:cNvPicPr>
            <p:nvPr/>
          </p:nvPicPr>
          <p:blipFill>
            <a:blip r:embed="rId7"/>
            <a:stretch>
              <a:fillRect/>
            </a:stretch>
          </p:blipFill>
          <p:spPr>
            <a:xfrm>
              <a:off x="0" y="0"/>
              <a:ext cx="6500134" cy="749452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 name="background-72250_1280.jpg" descr="background-72250_1280.jpg"/>
          <p:cNvPicPr>
            <a:picLocks noChangeAspect="1"/>
          </p:cNvPicPr>
          <p:nvPr/>
        </p:nvPicPr>
        <p:blipFill>
          <a:blip r:embed="rId2"/>
          <a:srcRect t="16036"/>
          <a:stretch>
            <a:fillRect/>
          </a:stretch>
        </p:blipFill>
        <p:spPr>
          <a:xfrm>
            <a:off x="-102763" y="5790"/>
            <a:ext cx="24492292" cy="13704420"/>
          </a:xfrm>
          <a:prstGeom prst="rect">
            <a:avLst/>
          </a:prstGeom>
          <a:ln w="12700">
            <a:miter lim="400000"/>
          </a:ln>
        </p:spPr>
      </p:pic>
      <p:sp>
        <p:nvSpPr>
          <p:cNvPr id="962" name="CORRESPONSABILIDAD Y LIDERAZGO"/>
          <p:cNvSpPr/>
          <p:nvPr/>
        </p:nvSpPr>
        <p:spPr>
          <a:xfrm>
            <a:off x="826906" y="3467913"/>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CORRESPONSABILIDAD Y LIDERAZGO</a:t>
            </a:r>
          </a:p>
        </p:txBody>
      </p:sp>
      <p:sp>
        <p:nvSpPr>
          <p:cNvPr id="963" name="CURSO 2025–2026"/>
          <p:cNvSpPr/>
          <p:nvPr/>
        </p:nvSpPr>
        <p:spPr>
          <a:xfrm>
            <a:off x="5397534" y="983641"/>
            <a:ext cx="13588932" cy="181162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CURSO 2025–2026</a:t>
            </a:r>
          </a:p>
        </p:txBody>
      </p:sp>
      <p:pic>
        <p:nvPicPr>
          <p:cNvPr id="964"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227732" y="314155"/>
            <a:ext cx="1407293"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65"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046868" y="237798"/>
            <a:ext cx="1407294"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grpSp>
        <p:nvGrpSpPr>
          <p:cNvPr id="968" name="Corresponsabilidad.png"/>
          <p:cNvGrpSpPr/>
          <p:nvPr/>
        </p:nvGrpSpPr>
        <p:grpSpPr>
          <a:xfrm>
            <a:off x="8032898" y="5952185"/>
            <a:ext cx="8221026" cy="7253865"/>
            <a:chOff x="0" y="0"/>
            <a:chExt cx="8221024" cy="7253863"/>
          </a:xfrm>
        </p:grpSpPr>
        <p:pic>
          <p:nvPicPr>
            <p:cNvPr id="967" name="Corresponsabilidad.png" descr="Corresponsabilidad.png"/>
            <p:cNvPicPr>
              <a:picLocks noChangeAspect="1"/>
            </p:cNvPicPr>
            <p:nvPr/>
          </p:nvPicPr>
          <p:blipFill>
            <a:blip r:embed="rId6"/>
            <a:stretch>
              <a:fillRect/>
            </a:stretch>
          </p:blipFill>
          <p:spPr>
            <a:xfrm>
              <a:off x="177800" y="114300"/>
              <a:ext cx="7865425" cy="6796664"/>
            </a:xfrm>
            <a:prstGeom prst="rect">
              <a:avLst/>
            </a:prstGeom>
            <a:ln>
              <a:noFill/>
            </a:ln>
            <a:effectLst/>
          </p:spPr>
        </p:pic>
        <p:pic>
          <p:nvPicPr>
            <p:cNvPr id="966" name="Corresponsabilidad.png" descr="Corresponsabilidad.png"/>
            <p:cNvPicPr>
              <a:picLocks/>
            </p:cNvPicPr>
            <p:nvPr/>
          </p:nvPicPr>
          <p:blipFill>
            <a:blip r:embed="rId7"/>
            <a:stretch>
              <a:fillRect/>
            </a:stretch>
          </p:blipFill>
          <p:spPr>
            <a:xfrm>
              <a:off x="0" y="0"/>
              <a:ext cx="8221025" cy="725386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 name="background-72250_1280.jpg" descr="background-72250_1280.jpg"/>
          <p:cNvPicPr>
            <a:picLocks noChangeAspect="1"/>
          </p:cNvPicPr>
          <p:nvPr/>
        </p:nvPicPr>
        <p:blipFill>
          <a:blip r:embed="rId2"/>
          <a:srcRect t="16036"/>
          <a:stretch>
            <a:fillRect/>
          </a:stretch>
        </p:blipFill>
        <p:spPr>
          <a:xfrm>
            <a:off x="-102763" y="5790"/>
            <a:ext cx="24492292" cy="13704420"/>
          </a:xfrm>
          <a:prstGeom prst="rect">
            <a:avLst/>
          </a:prstGeom>
          <a:ln w="12700">
            <a:miter lim="400000"/>
          </a:ln>
        </p:spPr>
      </p:pic>
      <p:sp>
        <p:nvSpPr>
          <p:cNvPr id="971" name="MISIÓN Y PRESENCIA EN EL MUNDO"/>
          <p:cNvSpPr/>
          <p:nvPr/>
        </p:nvSpPr>
        <p:spPr>
          <a:xfrm>
            <a:off x="826906" y="3467913"/>
            <a:ext cx="22632954" cy="1811629"/>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MISIÓN Y PRESENCIA EN EL MUNDO </a:t>
            </a:r>
          </a:p>
        </p:txBody>
      </p:sp>
      <p:sp>
        <p:nvSpPr>
          <p:cNvPr id="972" name="CURSO 2026-2027"/>
          <p:cNvSpPr/>
          <p:nvPr/>
        </p:nvSpPr>
        <p:spPr>
          <a:xfrm>
            <a:off x="5397534" y="983641"/>
            <a:ext cx="13588932" cy="181162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CURSO 2026-2027</a:t>
            </a:r>
          </a:p>
        </p:txBody>
      </p:sp>
      <p:pic>
        <p:nvPicPr>
          <p:cNvPr id="973"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227732" y="314155"/>
            <a:ext cx="1407293"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74"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046868" y="237798"/>
            <a:ext cx="1407294" cy="1811534"/>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grpSp>
        <p:nvGrpSpPr>
          <p:cNvPr id="977" name="Presencia.png"/>
          <p:cNvGrpSpPr/>
          <p:nvPr/>
        </p:nvGrpSpPr>
        <p:grpSpPr>
          <a:xfrm>
            <a:off x="7826167" y="6128990"/>
            <a:ext cx="8634488" cy="6974623"/>
            <a:chOff x="0" y="0"/>
            <a:chExt cx="8634487" cy="6974622"/>
          </a:xfrm>
        </p:grpSpPr>
        <p:pic>
          <p:nvPicPr>
            <p:cNvPr id="976" name="Presencia.png" descr="Presencia.png"/>
            <p:cNvPicPr>
              <a:picLocks noChangeAspect="1"/>
            </p:cNvPicPr>
            <p:nvPr/>
          </p:nvPicPr>
          <p:blipFill>
            <a:blip r:embed="rId6"/>
            <a:stretch>
              <a:fillRect/>
            </a:stretch>
          </p:blipFill>
          <p:spPr>
            <a:xfrm>
              <a:off x="177800" y="114300"/>
              <a:ext cx="8278888" cy="6517423"/>
            </a:xfrm>
            <a:prstGeom prst="rect">
              <a:avLst/>
            </a:prstGeom>
            <a:ln>
              <a:noFill/>
            </a:ln>
            <a:effectLst/>
          </p:spPr>
        </p:pic>
        <p:pic>
          <p:nvPicPr>
            <p:cNvPr id="975" name="Presencia.png" descr="Presencia.png"/>
            <p:cNvPicPr>
              <a:picLocks/>
            </p:cNvPicPr>
            <p:nvPr/>
          </p:nvPicPr>
          <p:blipFill>
            <a:blip r:embed="rId7"/>
            <a:stretch>
              <a:fillRect/>
            </a:stretch>
          </p:blipFill>
          <p:spPr>
            <a:xfrm>
              <a:off x="0" y="0"/>
              <a:ext cx="8634488" cy="697462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 name="background-72250_1280.jpg" descr="background-72250_1280.jpg"/>
          <p:cNvPicPr>
            <a:picLocks noChangeAspect="1"/>
          </p:cNvPicPr>
          <p:nvPr/>
        </p:nvPicPr>
        <p:blipFill>
          <a:blip r:embed="rId2"/>
          <a:srcRect t="16036"/>
          <a:stretch>
            <a:fillRect/>
          </a:stretch>
        </p:blipFill>
        <p:spPr>
          <a:xfrm>
            <a:off x="-102763" y="-6910"/>
            <a:ext cx="24492292" cy="13704420"/>
          </a:xfrm>
          <a:prstGeom prst="rect">
            <a:avLst/>
          </a:prstGeom>
          <a:ln w="12700">
            <a:miter lim="400000"/>
          </a:ln>
        </p:spPr>
      </p:pic>
      <p:sp>
        <p:nvSpPr>
          <p:cNvPr id="980" name="PRIMER ANUNCIO"/>
          <p:cNvSpPr/>
          <p:nvPr/>
        </p:nvSpPr>
        <p:spPr>
          <a:xfrm>
            <a:off x="826934" y="2700668"/>
            <a:ext cx="22632954" cy="1811628"/>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PRIMER ANUNCIO</a:t>
            </a:r>
          </a:p>
        </p:txBody>
      </p:sp>
      <p:sp>
        <p:nvSpPr>
          <p:cNvPr id="981" name="CURSO 2023-2024"/>
          <p:cNvSpPr/>
          <p:nvPr/>
        </p:nvSpPr>
        <p:spPr>
          <a:xfrm>
            <a:off x="5348945" y="1059779"/>
            <a:ext cx="13588932" cy="1811629"/>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CURSO 2023-2024</a:t>
            </a:r>
          </a:p>
        </p:txBody>
      </p:sp>
      <p:pic>
        <p:nvPicPr>
          <p:cNvPr id="982"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a:off x="18090322" y="335926"/>
            <a:ext cx="1407293" cy="1811535"/>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pic>
        <p:nvPicPr>
          <p:cNvPr id="983" name="12038017-3d-ilustración-de-la-chincheta-azul-en-pinang-blanco.jpeg" descr="12038017-3d-ilustración-de-la-chincheta-azul-en-pinang-blanco.jpeg"/>
          <p:cNvPicPr>
            <a:picLocks noChangeAspect="1"/>
          </p:cNvPicPr>
          <p:nvPr/>
        </p:nvPicPr>
        <p:blipFill>
          <a:blip r:embed="rId5"/>
          <a:srcRect l="26222" t="10507" r="15304" b="14222"/>
          <a:stretch>
            <a:fillRect/>
          </a:stretch>
        </p:blipFill>
        <p:spPr>
          <a:xfrm rot="19065842">
            <a:off x="5182940" y="259569"/>
            <a:ext cx="1407293" cy="1811535"/>
          </a:xfrm>
          <a:custGeom>
            <a:avLst/>
            <a:gdLst/>
            <a:ahLst/>
            <a:cxnLst>
              <a:cxn ang="0">
                <a:pos x="wd2" y="hd2"/>
              </a:cxn>
              <a:cxn ang="5400000">
                <a:pos x="wd2" y="hd2"/>
              </a:cxn>
              <a:cxn ang="10800000">
                <a:pos x="wd2" y="hd2"/>
              </a:cxn>
              <a:cxn ang="16200000">
                <a:pos x="wd2" y="hd2"/>
              </a:cxn>
            </a:cxnLst>
            <a:rect l="0" t="0" r="r" b="b"/>
            <a:pathLst>
              <a:path w="21361" h="21581" extrusionOk="0">
                <a:moveTo>
                  <a:pt x="12283" y="2"/>
                </a:moveTo>
                <a:cubicBezTo>
                  <a:pt x="11327" y="-19"/>
                  <a:pt x="10438" y="103"/>
                  <a:pt x="9699" y="390"/>
                </a:cubicBezTo>
                <a:cubicBezTo>
                  <a:pt x="8690" y="781"/>
                  <a:pt x="8046" y="1461"/>
                  <a:pt x="7512" y="2688"/>
                </a:cubicBezTo>
                <a:cubicBezTo>
                  <a:pt x="7027" y="3803"/>
                  <a:pt x="7342" y="4921"/>
                  <a:pt x="8482" y="6111"/>
                </a:cubicBezTo>
                <a:cubicBezTo>
                  <a:pt x="8727" y="6366"/>
                  <a:pt x="8931" y="6590"/>
                  <a:pt x="8928" y="6607"/>
                </a:cubicBezTo>
                <a:cubicBezTo>
                  <a:pt x="8925" y="6625"/>
                  <a:pt x="8712" y="6938"/>
                  <a:pt x="8458" y="7302"/>
                </a:cubicBezTo>
                <a:lnTo>
                  <a:pt x="7994" y="7964"/>
                </a:lnTo>
                <a:lnTo>
                  <a:pt x="6699" y="7978"/>
                </a:lnTo>
                <a:cubicBezTo>
                  <a:pt x="5129" y="7995"/>
                  <a:pt x="4506" y="8106"/>
                  <a:pt x="3247" y="8593"/>
                </a:cubicBezTo>
                <a:cubicBezTo>
                  <a:pt x="2505" y="8880"/>
                  <a:pt x="2301" y="8997"/>
                  <a:pt x="1663" y="9501"/>
                </a:cubicBezTo>
                <a:cubicBezTo>
                  <a:pt x="1077" y="9963"/>
                  <a:pt x="858" y="10189"/>
                  <a:pt x="584" y="10621"/>
                </a:cubicBezTo>
                <a:cubicBezTo>
                  <a:pt x="139" y="11327"/>
                  <a:pt x="0" y="11785"/>
                  <a:pt x="0" y="12536"/>
                </a:cubicBezTo>
                <a:cubicBezTo>
                  <a:pt x="0" y="14188"/>
                  <a:pt x="1239" y="15976"/>
                  <a:pt x="3235" y="17198"/>
                </a:cubicBezTo>
                <a:cubicBezTo>
                  <a:pt x="3530" y="17379"/>
                  <a:pt x="3807" y="17547"/>
                  <a:pt x="3843" y="17572"/>
                </a:cubicBezTo>
                <a:cubicBezTo>
                  <a:pt x="3920" y="17623"/>
                  <a:pt x="3731" y="17922"/>
                  <a:pt x="2506" y="19718"/>
                </a:cubicBezTo>
                <a:cubicBezTo>
                  <a:pt x="2021" y="20429"/>
                  <a:pt x="1627" y="21076"/>
                  <a:pt x="1627" y="21151"/>
                </a:cubicBezTo>
                <a:cubicBezTo>
                  <a:pt x="1627" y="21226"/>
                  <a:pt x="1704" y="21353"/>
                  <a:pt x="1801" y="21434"/>
                </a:cubicBezTo>
                <a:cubicBezTo>
                  <a:pt x="1939" y="21549"/>
                  <a:pt x="2065" y="21581"/>
                  <a:pt x="2374" y="21581"/>
                </a:cubicBezTo>
                <a:cubicBezTo>
                  <a:pt x="2927" y="21581"/>
                  <a:pt x="3226" y="21441"/>
                  <a:pt x="3416" y="21094"/>
                </a:cubicBezTo>
                <a:cubicBezTo>
                  <a:pt x="3502" y="20936"/>
                  <a:pt x="3997" y="20250"/>
                  <a:pt x="4518" y="19567"/>
                </a:cubicBezTo>
                <a:cubicBezTo>
                  <a:pt x="5228" y="18637"/>
                  <a:pt x="5501" y="18332"/>
                  <a:pt x="5597" y="18356"/>
                </a:cubicBezTo>
                <a:cubicBezTo>
                  <a:pt x="5667" y="18375"/>
                  <a:pt x="6077" y="18489"/>
                  <a:pt x="6512" y="18612"/>
                </a:cubicBezTo>
                <a:cubicBezTo>
                  <a:pt x="7616" y="18924"/>
                  <a:pt x="8540" y="19051"/>
                  <a:pt x="9699" y="19051"/>
                </a:cubicBezTo>
                <a:cubicBezTo>
                  <a:pt x="11593" y="19052"/>
                  <a:pt x="13031" y="18639"/>
                  <a:pt x="14121" y="17775"/>
                </a:cubicBezTo>
                <a:cubicBezTo>
                  <a:pt x="14783" y="17250"/>
                  <a:pt x="15181" y="16728"/>
                  <a:pt x="15506" y="15974"/>
                </a:cubicBezTo>
                <a:cubicBezTo>
                  <a:pt x="15731" y="15452"/>
                  <a:pt x="15820" y="14169"/>
                  <a:pt x="15675" y="13515"/>
                </a:cubicBezTo>
                <a:cubicBezTo>
                  <a:pt x="15496" y="12709"/>
                  <a:pt x="14874" y="11605"/>
                  <a:pt x="14205" y="10905"/>
                </a:cubicBezTo>
                <a:lnTo>
                  <a:pt x="13958" y="10650"/>
                </a:lnTo>
                <a:lnTo>
                  <a:pt x="14446" y="9988"/>
                </a:lnTo>
                <a:cubicBezTo>
                  <a:pt x="14714" y="9624"/>
                  <a:pt x="14979" y="9288"/>
                  <a:pt x="15036" y="9245"/>
                </a:cubicBezTo>
                <a:cubicBezTo>
                  <a:pt x="15115" y="9187"/>
                  <a:pt x="15260" y="9184"/>
                  <a:pt x="15627" y="9231"/>
                </a:cubicBezTo>
                <a:cubicBezTo>
                  <a:pt x="15895" y="9266"/>
                  <a:pt x="16608" y="9284"/>
                  <a:pt x="17211" y="9269"/>
                </a:cubicBezTo>
                <a:cubicBezTo>
                  <a:pt x="18624" y="9235"/>
                  <a:pt x="19055" y="9116"/>
                  <a:pt x="19735" y="8574"/>
                </a:cubicBezTo>
                <a:cubicBezTo>
                  <a:pt x="20382" y="8059"/>
                  <a:pt x="20989" y="7323"/>
                  <a:pt x="21187" y="6820"/>
                </a:cubicBezTo>
                <a:cubicBezTo>
                  <a:pt x="21600" y="5771"/>
                  <a:pt x="21270" y="4483"/>
                  <a:pt x="20302" y="3364"/>
                </a:cubicBezTo>
                <a:cubicBezTo>
                  <a:pt x="18608" y="1406"/>
                  <a:pt x="15152" y="66"/>
                  <a:pt x="12283" y="2"/>
                </a:cubicBezTo>
                <a:close/>
              </a:path>
            </a:pathLst>
          </a:custGeom>
          <a:ln w="12700">
            <a:miter lim="400000"/>
          </a:ln>
          <a:effectLst>
            <a:outerShdw blurRad="152400" dist="121789" dir="3600000" rotWithShape="0">
              <a:srgbClr val="000000">
                <a:alpha val="50000"/>
              </a:srgbClr>
            </a:outerShdw>
          </a:effectLst>
        </p:spPr>
      </p:pic>
      <p:sp>
        <p:nvSpPr>
          <p:cNvPr id="984" name="Seis propuestas, unas a nivel diocesano, otras a nivel parroquial…"/>
          <p:cNvSpPr/>
          <p:nvPr/>
        </p:nvSpPr>
        <p:spPr>
          <a:xfrm>
            <a:off x="1202122" y="5065503"/>
            <a:ext cx="21882578" cy="7819829"/>
          </a:xfrm>
          <a:prstGeom prst="rect">
            <a:avLst/>
          </a:prstGeom>
          <a:blipFill>
            <a:blip r:embed="rId6"/>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0" tIns="762000" rIns="762000" bIns="762000"/>
          <a:lstStyle/>
          <a:p>
            <a:pPr marL="685800" indent="-685800" algn="l">
              <a:lnSpc>
                <a:spcPct val="80000"/>
              </a:lnSpc>
              <a:buSzPct val="60000"/>
              <a:buBlip>
                <a:blip r:embed="rId7"/>
              </a:buBlip>
              <a:defRPr sz="6000">
                <a:latin typeface="Chaloops-Regular"/>
                <a:ea typeface="Chaloops-Regular"/>
                <a:cs typeface="Chaloops-Regular"/>
                <a:sym typeface="Chaloops-Regular"/>
              </a:defRPr>
            </a:pPr>
            <a:r>
              <a:t>Seis propuestas, unas a nivel diocesano, otras a nivel parroquial</a:t>
            </a:r>
          </a:p>
          <a:p>
            <a:pPr marL="685800" indent="-685800" algn="l">
              <a:lnSpc>
                <a:spcPct val="80000"/>
              </a:lnSpc>
              <a:buSzPct val="60000"/>
              <a:buBlip>
                <a:blip r:embed="rId7"/>
              </a:buBlip>
              <a:defRPr sz="6000">
                <a:latin typeface="Chaloops-Regular"/>
                <a:ea typeface="Chaloops-Regular"/>
                <a:cs typeface="Chaloops-Regular"/>
                <a:sym typeface="Chaloops-Regular"/>
              </a:defRPr>
            </a:pPr>
            <a:r>
              <a:t>Un llamada a la creatividad pastoral</a:t>
            </a:r>
          </a:p>
          <a:p>
            <a:pPr marL="685800" indent="-685800" algn="l">
              <a:lnSpc>
                <a:spcPct val="80000"/>
              </a:lnSpc>
              <a:buSzPct val="60000"/>
              <a:buBlip>
                <a:blip r:embed="rId7"/>
              </a:buBlip>
              <a:defRPr sz="6000">
                <a:latin typeface="Chaloops-Regular"/>
                <a:ea typeface="Chaloops-Regular"/>
                <a:cs typeface="Chaloops-Regular"/>
                <a:sym typeface="Chaloops-Regular"/>
              </a:defRPr>
            </a:pPr>
            <a:r>
              <a:t>Propuesta 1: Concienciar a los fieles —a cada fiel— de su condición de «evangelizadores». Un curso de evangelización «desde la otra orilla» para sacerdotes y un curso para laicos. Un curso de liderazgo para sacerdotes y un curso para laicos.</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8"/>
          <p:cNvSpPr txBox="1"/>
          <p:nvPr/>
        </p:nvSpPr>
        <p:spPr>
          <a:xfrm>
            <a:off x="-212176" y="-2896134"/>
            <a:ext cx="6030495" cy="12739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3200" b="1">
                <a:solidFill>
                  <a:srgbClr val="73CBD9"/>
                </a:solidFill>
                <a:latin typeface="+mj-lt"/>
                <a:ea typeface="+mj-ea"/>
                <a:cs typeface="+mj-cs"/>
                <a:sym typeface="Helvetica Neue"/>
              </a:defRPr>
            </a:lvl1pPr>
          </a:lstStyle>
          <a:p>
            <a:r>
              <a:t>8</a:t>
            </a:r>
          </a:p>
        </p:txBody>
      </p:sp>
      <p:pic>
        <p:nvPicPr>
          <p:cNvPr id="987" name="letters-418634_1280.jpg" descr="letters-418634_1280.jpg"/>
          <p:cNvPicPr>
            <a:picLocks noGrp="1" noChangeAspect="1"/>
          </p:cNvPicPr>
          <p:nvPr>
            <p:ph type="pic" idx="21"/>
          </p:nvPr>
        </p:nvPicPr>
        <p:blipFill>
          <a:blip r:embed="rId2"/>
          <a:srcRect t="32013" b="30130"/>
          <a:stretch>
            <a:fillRect/>
          </a:stretch>
        </p:blipFill>
        <p:spPr>
          <a:xfrm>
            <a:off x="7726" y="7585861"/>
            <a:ext cx="24368548" cy="6147521"/>
          </a:xfrm>
          <a:prstGeom prst="rect">
            <a:avLst/>
          </a:prstGeom>
        </p:spPr>
      </p:pic>
      <p:sp>
        <p:nvSpPr>
          <p:cNvPr id="988" name="Otros procesos transversales"/>
          <p:cNvSpPr txBox="1">
            <a:spLocks noGrp="1"/>
          </p:cNvSpPr>
          <p:nvPr>
            <p:ph type="body" idx="22"/>
          </p:nvPr>
        </p:nvSpPr>
        <p:spPr>
          <a:xfrm>
            <a:off x="3199447" y="2753886"/>
            <a:ext cx="17985106" cy="1668137"/>
          </a:xfrm>
          <a:prstGeom prst="rect">
            <a:avLst/>
          </a:prstGeom>
        </p:spPr>
        <p:txBody>
          <a:bodyPr/>
          <a:lstStyle>
            <a:lvl1pPr marL="0" indent="0" algn="ctr">
              <a:spcBef>
                <a:spcPts val="0"/>
              </a:spcBef>
              <a:buSzTx/>
              <a:buNone/>
              <a:defRPr sz="10000" b="1">
                <a:latin typeface="+mj-lt"/>
                <a:ea typeface="+mj-ea"/>
                <a:cs typeface="+mj-cs"/>
                <a:sym typeface="Helvetica Neue"/>
              </a:defRPr>
            </a:lvl1pPr>
          </a:lstStyle>
          <a:p>
            <a:r>
              <a:t>Otros procesos transversales</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Poscongreso de Laicos y Encuentro Nacional"/>
          <p:cNvSpPr/>
          <p:nvPr/>
        </p:nvSpPr>
        <p:spPr>
          <a:xfrm>
            <a:off x="924140" y="1061387"/>
            <a:ext cx="22535720"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Poscongreso de Laicos y Encuentro Nacional</a:t>
            </a:r>
          </a:p>
        </p:txBody>
      </p:sp>
      <p:sp>
        <p:nvSpPr>
          <p:cNvPr id="991" name="Sínodo sobre la sinodalidad"/>
          <p:cNvSpPr/>
          <p:nvPr/>
        </p:nvSpPr>
        <p:spPr>
          <a:xfrm>
            <a:off x="924140" y="3474387"/>
            <a:ext cx="22535720"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Sínodo sobre la sinodalidad</a:t>
            </a:r>
          </a:p>
        </p:txBody>
      </p:sp>
      <p:sp>
        <p:nvSpPr>
          <p:cNvPr id="992" name="Jubileo 2025 y su preparación"/>
          <p:cNvSpPr/>
          <p:nvPr/>
        </p:nvSpPr>
        <p:spPr>
          <a:xfrm>
            <a:off x="924140" y="5887387"/>
            <a:ext cx="22535720"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Jubileo 2025 y su preparación</a:t>
            </a:r>
          </a:p>
        </p:txBody>
      </p:sp>
      <p:sp>
        <p:nvSpPr>
          <p:cNvPr id="993" name="Ministerios laicales…"/>
          <p:cNvSpPr/>
          <p:nvPr/>
        </p:nvSpPr>
        <p:spPr>
          <a:xfrm>
            <a:off x="924140" y="8300387"/>
            <a:ext cx="22535720"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5900"/>
              </a:spcBef>
              <a:defRPr sz="6000">
                <a:latin typeface="Helvetica Neue Medium"/>
                <a:ea typeface="Helvetica Neue Medium"/>
                <a:cs typeface="Helvetica Neue Medium"/>
                <a:sym typeface="Helvetica Neue Medium"/>
              </a:defRPr>
            </a:pPr>
            <a:r>
              <a:t>Ministerios laicales</a:t>
            </a:r>
          </a:p>
          <a:p>
            <a:pPr>
              <a:spcBef>
                <a:spcPts val="5900"/>
              </a:spcBef>
              <a:defRPr sz="6000">
                <a:latin typeface="Helvetica Neue Medium"/>
                <a:ea typeface="Helvetica Neue Medium"/>
                <a:cs typeface="Helvetica Neue Medium"/>
                <a:sym typeface="Helvetica Neue Medium"/>
              </a:defRPr>
            </a:pPr>
            <a:r>
              <a:t>Br</a:t>
            </a:r>
          </a:p>
        </p:txBody>
      </p:sp>
      <p:sp>
        <p:nvSpPr>
          <p:cNvPr id="994" name="Jubileo de la Virgen de la Cabeza 2027"/>
          <p:cNvSpPr/>
          <p:nvPr/>
        </p:nvSpPr>
        <p:spPr>
          <a:xfrm>
            <a:off x="924140" y="10713387"/>
            <a:ext cx="22535720" cy="1811628"/>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Jubileo de la Virgen de la Cabeza 2027</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990"/>
                                        </p:tgtEl>
                                        <p:attrNameLst>
                                          <p:attrName>style.visibility</p:attrName>
                                        </p:attrNameLst>
                                      </p:cBhvr>
                                      <p:to>
                                        <p:strVal val="visible"/>
                                      </p:to>
                                    </p:set>
                                    <p:anim calcmode="lin" valueType="num">
                                      <p:cBhvr>
                                        <p:cTn id="7" dur="1000" fill="hold"/>
                                        <p:tgtEl>
                                          <p:spTgt spid="990"/>
                                        </p:tgtEl>
                                        <p:attrNameLst>
                                          <p:attrName>ppt_x</p:attrName>
                                        </p:attrNameLst>
                                      </p:cBhvr>
                                      <p:tavLst>
                                        <p:tav tm="0">
                                          <p:val>
                                            <p:strVal val="1+#ppt_w/2"/>
                                          </p:val>
                                        </p:tav>
                                        <p:tav tm="100000">
                                          <p:val>
                                            <p:strVal val="#ppt_x"/>
                                          </p:val>
                                        </p:tav>
                                      </p:tavLst>
                                    </p:anim>
                                    <p:anim calcmode="lin" valueType="num">
                                      <p:cBhvr>
                                        <p:cTn id="8" dur="1000" fill="hold"/>
                                        <p:tgtEl>
                                          <p:spTgt spid="9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991"/>
                                        </p:tgtEl>
                                        <p:attrNameLst>
                                          <p:attrName>style.visibility</p:attrName>
                                        </p:attrNameLst>
                                      </p:cBhvr>
                                      <p:to>
                                        <p:strVal val="visible"/>
                                      </p:to>
                                    </p:set>
                                    <p:anim calcmode="lin" valueType="num">
                                      <p:cBhvr>
                                        <p:cTn id="13" dur="1000" fill="hold"/>
                                        <p:tgtEl>
                                          <p:spTgt spid="991"/>
                                        </p:tgtEl>
                                        <p:attrNameLst>
                                          <p:attrName>ppt_x</p:attrName>
                                        </p:attrNameLst>
                                      </p:cBhvr>
                                      <p:tavLst>
                                        <p:tav tm="0">
                                          <p:val>
                                            <p:strVal val="1+#ppt_w/2"/>
                                          </p:val>
                                        </p:tav>
                                        <p:tav tm="100000">
                                          <p:val>
                                            <p:strVal val="#ppt_x"/>
                                          </p:val>
                                        </p:tav>
                                      </p:tavLst>
                                    </p:anim>
                                    <p:anim calcmode="lin" valueType="num">
                                      <p:cBhvr>
                                        <p:cTn id="14" dur="1000" fill="hold"/>
                                        <p:tgtEl>
                                          <p:spTgt spid="99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992"/>
                                        </p:tgtEl>
                                        <p:attrNameLst>
                                          <p:attrName>style.visibility</p:attrName>
                                        </p:attrNameLst>
                                      </p:cBhvr>
                                      <p:to>
                                        <p:strVal val="visible"/>
                                      </p:to>
                                    </p:set>
                                    <p:anim calcmode="lin" valueType="num">
                                      <p:cBhvr>
                                        <p:cTn id="19" dur="1000" fill="hold"/>
                                        <p:tgtEl>
                                          <p:spTgt spid="992"/>
                                        </p:tgtEl>
                                        <p:attrNameLst>
                                          <p:attrName>ppt_x</p:attrName>
                                        </p:attrNameLst>
                                      </p:cBhvr>
                                      <p:tavLst>
                                        <p:tav tm="0">
                                          <p:val>
                                            <p:strVal val="1+#ppt_w/2"/>
                                          </p:val>
                                        </p:tav>
                                        <p:tav tm="100000">
                                          <p:val>
                                            <p:strVal val="#ppt_x"/>
                                          </p:val>
                                        </p:tav>
                                      </p:tavLst>
                                    </p:anim>
                                    <p:anim calcmode="lin" valueType="num">
                                      <p:cBhvr>
                                        <p:cTn id="20" dur="1000" fill="hold"/>
                                        <p:tgtEl>
                                          <p:spTgt spid="99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993"/>
                                        </p:tgtEl>
                                        <p:attrNameLst>
                                          <p:attrName>style.visibility</p:attrName>
                                        </p:attrNameLst>
                                      </p:cBhvr>
                                      <p:to>
                                        <p:strVal val="visible"/>
                                      </p:to>
                                    </p:set>
                                    <p:anim calcmode="lin" valueType="num">
                                      <p:cBhvr>
                                        <p:cTn id="25" dur="1000" fill="hold"/>
                                        <p:tgtEl>
                                          <p:spTgt spid="993"/>
                                        </p:tgtEl>
                                        <p:attrNameLst>
                                          <p:attrName>ppt_x</p:attrName>
                                        </p:attrNameLst>
                                      </p:cBhvr>
                                      <p:tavLst>
                                        <p:tav tm="0">
                                          <p:val>
                                            <p:strVal val="1+#ppt_w/2"/>
                                          </p:val>
                                        </p:tav>
                                        <p:tav tm="100000">
                                          <p:val>
                                            <p:strVal val="#ppt_x"/>
                                          </p:val>
                                        </p:tav>
                                      </p:tavLst>
                                    </p:anim>
                                    <p:anim calcmode="lin" valueType="num">
                                      <p:cBhvr>
                                        <p:cTn id="26" dur="1000" fill="hold"/>
                                        <p:tgtEl>
                                          <p:spTgt spid="99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5" nodeType="clickEffect">
                                  <p:stCondLst>
                                    <p:cond delay="0"/>
                                  </p:stCondLst>
                                  <p:iterate>
                                    <p:tmAbs val="0"/>
                                  </p:iterate>
                                  <p:childTnLst>
                                    <p:set>
                                      <p:cBhvr>
                                        <p:cTn id="30" fill="hold"/>
                                        <p:tgtEl>
                                          <p:spTgt spid="994"/>
                                        </p:tgtEl>
                                        <p:attrNameLst>
                                          <p:attrName>style.visibility</p:attrName>
                                        </p:attrNameLst>
                                      </p:cBhvr>
                                      <p:to>
                                        <p:strVal val="visible"/>
                                      </p:to>
                                    </p:set>
                                    <p:anim calcmode="lin" valueType="num">
                                      <p:cBhvr>
                                        <p:cTn id="31" dur="1000" fill="hold"/>
                                        <p:tgtEl>
                                          <p:spTgt spid="994"/>
                                        </p:tgtEl>
                                        <p:attrNameLst>
                                          <p:attrName>ppt_x</p:attrName>
                                        </p:attrNameLst>
                                      </p:cBhvr>
                                      <p:tavLst>
                                        <p:tav tm="0">
                                          <p:val>
                                            <p:strVal val="1+#ppt_w/2"/>
                                          </p:val>
                                        </p:tav>
                                        <p:tav tm="100000">
                                          <p:val>
                                            <p:strVal val="#ppt_x"/>
                                          </p:val>
                                        </p:tav>
                                      </p:tavLst>
                                    </p:anim>
                                    <p:anim calcmode="lin" valueType="num">
                                      <p:cBhvr>
                                        <p:cTn id="32" dur="1000" fill="hold"/>
                                        <p:tgtEl>
                                          <p:spTgt spid="9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1" animBg="1" advAuto="0"/>
      <p:bldP spid="991" grpId="2" animBg="1" advAuto="0"/>
      <p:bldP spid="992" grpId="3" animBg="1" advAuto="0"/>
      <p:bldP spid="993" grpId="4" animBg="1" advAuto="0"/>
      <p:bldP spid="994" grpId="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trees-4047820_1920.jpg" descr="trees-4047820_1920.jpg"/>
          <p:cNvPicPr>
            <a:picLocks noChangeAspect="1"/>
          </p:cNvPicPr>
          <p:nvPr/>
        </p:nvPicPr>
        <p:blipFill>
          <a:blip r:embed="rId2">
            <a:alphaModFix amt="50478"/>
          </a:blip>
          <a:srcRect l="69" t="11456" b="32210"/>
          <a:stretch>
            <a:fillRect/>
          </a:stretch>
        </p:blipFill>
        <p:spPr>
          <a:xfrm>
            <a:off x="1220" y="-11907"/>
            <a:ext cx="24471113" cy="13795062"/>
          </a:xfrm>
          <a:prstGeom prst="rect">
            <a:avLst/>
          </a:prstGeom>
          <a:ln w="12700">
            <a:miter lim="400000"/>
          </a:ln>
        </p:spPr>
      </p:pic>
      <p:sp>
        <p:nvSpPr>
          <p:cNvPr id="997" name="Orientaciones…"/>
          <p:cNvSpPr txBox="1">
            <a:spLocks noGrp="1"/>
          </p:cNvSpPr>
          <p:nvPr>
            <p:ph type="body" idx="23"/>
          </p:nvPr>
        </p:nvSpPr>
        <p:spPr>
          <a:xfrm>
            <a:off x="1084255" y="3308594"/>
            <a:ext cx="22215490" cy="9099111"/>
          </a:xfrm>
          <a:prstGeom prst="rect">
            <a:avLst/>
          </a:prstGeom>
        </p:spPr>
        <p:txBody>
          <a:bodyPr wrap="square"/>
          <a:lstStyle/>
          <a:p>
            <a:pPr marL="0" indent="0" algn="ctr">
              <a:spcBef>
                <a:spcPts val="0"/>
              </a:spcBef>
              <a:buSzTx/>
              <a:buNone/>
              <a:defRPr sz="9600" b="1">
                <a:latin typeface="+mj-lt"/>
                <a:ea typeface="+mj-ea"/>
                <a:cs typeface="+mj-cs"/>
                <a:sym typeface="Helvetica Neue"/>
              </a:defRPr>
            </a:pPr>
            <a:r>
              <a:t>Orientaciones</a:t>
            </a:r>
          </a:p>
          <a:p>
            <a:pPr marL="0" indent="0" algn="ctr">
              <a:spcBef>
                <a:spcPts val="0"/>
              </a:spcBef>
              <a:buSzTx/>
              <a:buNone/>
              <a:defRPr sz="9600" b="1">
                <a:latin typeface="+mj-lt"/>
                <a:ea typeface="+mj-ea"/>
                <a:cs typeface="+mj-cs"/>
                <a:sym typeface="Helvetica Neue"/>
              </a:defRPr>
            </a:pPr>
            <a:r>
              <a:t>para el proceso</a:t>
            </a:r>
          </a:p>
          <a:p>
            <a:pPr marL="0" indent="0" algn="ctr">
              <a:spcBef>
                <a:spcPts val="0"/>
              </a:spcBef>
              <a:buSzTx/>
              <a:buNone/>
              <a:defRPr sz="9600" b="1">
                <a:latin typeface="+mj-lt"/>
                <a:ea typeface="+mj-ea"/>
                <a:cs typeface="+mj-cs"/>
                <a:sym typeface="Helvetica Neue"/>
              </a:defRPr>
            </a:pPr>
            <a:r>
              <a:t>de conversión pastoral</a:t>
            </a:r>
          </a:p>
          <a:p>
            <a:pPr marL="0" indent="0" algn="ctr">
              <a:spcBef>
                <a:spcPts val="0"/>
              </a:spcBef>
              <a:buSzTx/>
              <a:buNone/>
              <a:defRPr sz="9600" b="1">
                <a:latin typeface="+mj-lt"/>
                <a:ea typeface="+mj-ea"/>
                <a:cs typeface="+mj-cs"/>
                <a:sym typeface="Helvetica Neue"/>
              </a:defRPr>
            </a:pPr>
            <a:r>
              <a:t>en la Iglesia de Jaén</a:t>
            </a:r>
          </a:p>
          <a:p>
            <a:pPr marL="0" indent="0" algn="ctr">
              <a:spcBef>
                <a:spcPts val="0"/>
              </a:spcBef>
              <a:buSzTx/>
              <a:buNone/>
              <a:defRPr sz="9600" b="1">
                <a:latin typeface="+mj-lt"/>
                <a:ea typeface="+mj-ea"/>
                <a:cs typeface="+mj-cs"/>
                <a:sym typeface="Helvetica Neue"/>
              </a:defRPr>
            </a:pPr>
            <a:r>
              <a:t>durante los cursos 2023-2027</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 name="trees-4047820_1920.jpg" descr="trees-4047820_1920.jpg"/>
          <p:cNvPicPr>
            <a:picLocks noGrp="1" noChangeAspect="1"/>
          </p:cNvPicPr>
          <p:nvPr>
            <p:ph type="pic" idx="21"/>
          </p:nvPr>
        </p:nvPicPr>
        <p:blipFill>
          <a:blip r:embed="rId2"/>
          <a:srcRect l="69" t="11456" b="32210"/>
          <a:stretch>
            <a:fillRect/>
          </a:stretch>
        </p:blipFill>
        <p:spPr>
          <a:xfrm>
            <a:off x="13920" y="-11907"/>
            <a:ext cx="24373108" cy="13739814"/>
          </a:xfrm>
          <a:prstGeom prst="rect">
            <a:avLst/>
          </a:prstGeom>
        </p:spPr>
      </p:pic>
      <p:sp>
        <p:nvSpPr>
          <p:cNvPr id="1000" name="«Mira, hago nuevas todas las cosas»…"/>
          <p:cNvSpPr txBox="1">
            <a:spLocks noGrp="1"/>
          </p:cNvSpPr>
          <p:nvPr>
            <p:ph type="body" idx="23"/>
          </p:nvPr>
        </p:nvSpPr>
        <p:spPr>
          <a:xfrm>
            <a:off x="1096327" y="2079246"/>
            <a:ext cx="2219134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«Mira, hago nuevas todas las cosas»</a:t>
            </a:r>
          </a:p>
          <a:p>
            <a:pPr marL="0" indent="0" algn="ctr">
              <a:spcBef>
                <a:spcPts val="0"/>
              </a:spcBef>
              <a:buSzTx/>
              <a:buNone/>
              <a:defRPr sz="10000" b="1">
                <a:latin typeface="+mj-lt"/>
                <a:ea typeface="+mj-ea"/>
                <a:cs typeface="+mj-cs"/>
                <a:sym typeface="Helvetica Neue"/>
              </a:defRPr>
            </a:pPr>
            <a:r>
              <a:t>(Ap 21,5)</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El cuaderno"/>
          <p:cNvSpPr/>
          <p:nvPr/>
        </p:nvSpPr>
        <p:spPr>
          <a:xfrm>
            <a:off x="16425606" y="1221685"/>
            <a:ext cx="5660835" cy="1706386"/>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cuaderno</a:t>
            </a:r>
          </a:p>
        </p:txBody>
      </p:sp>
      <p:sp>
        <p:nvSpPr>
          <p:cNvPr id="711" name="Los auxilios"/>
          <p:cNvSpPr/>
          <p:nvPr/>
        </p:nvSpPr>
        <p:spPr>
          <a:xfrm>
            <a:off x="17167249" y="10801113"/>
            <a:ext cx="5374979" cy="170638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Los auxilios</a:t>
            </a:r>
          </a:p>
        </p:txBody>
      </p:sp>
      <p:sp>
        <p:nvSpPr>
          <p:cNvPr id="712" name="El cuatrienio"/>
          <p:cNvSpPr/>
          <p:nvPr/>
        </p:nvSpPr>
        <p:spPr>
          <a:xfrm>
            <a:off x="566535" y="7535720"/>
            <a:ext cx="5660834" cy="170638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cuatrienio</a:t>
            </a:r>
          </a:p>
        </p:txBody>
      </p:sp>
      <p:sp>
        <p:nvSpPr>
          <p:cNvPr id="713" name="El proceso"/>
          <p:cNvSpPr/>
          <p:nvPr/>
        </p:nvSpPr>
        <p:spPr>
          <a:xfrm>
            <a:off x="9148106" y="768114"/>
            <a:ext cx="5660835" cy="170638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El proceso</a:t>
            </a:r>
          </a:p>
        </p:txBody>
      </p:sp>
      <p:sp>
        <p:nvSpPr>
          <p:cNvPr id="714" name="Águila volando"/>
          <p:cNvSpPr/>
          <p:nvPr/>
        </p:nvSpPr>
        <p:spPr>
          <a:xfrm>
            <a:off x="7039305" y="817395"/>
            <a:ext cx="5660834" cy="5658638"/>
          </a:xfrm>
          <a:custGeom>
            <a:avLst/>
            <a:gdLst/>
            <a:ahLst/>
            <a:cxnLst>
              <a:cxn ang="0">
                <a:pos x="wd2" y="hd2"/>
              </a:cxn>
              <a:cxn ang="5400000">
                <a:pos x="wd2" y="hd2"/>
              </a:cxn>
              <a:cxn ang="10800000">
                <a:pos x="wd2" y="hd2"/>
              </a:cxn>
              <a:cxn ang="16200000">
                <a:pos x="wd2" y="hd2"/>
              </a:cxn>
            </a:cxnLst>
            <a:rect l="0" t="0" r="r" b="b"/>
            <a:pathLst>
              <a:path w="21040" h="21590" extrusionOk="0">
                <a:moveTo>
                  <a:pt x="3268" y="2"/>
                </a:moveTo>
                <a:cubicBezTo>
                  <a:pt x="3258" y="6"/>
                  <a:pt x="3250" y="16"/>
                  <a:pt x="3250" y="29"/>
                </a:cubicBezTo>
                <a:cubicBezTo>
                  <a:pt x="3235" y="229"/>
                  <a:pt x="3307" y="959"/>
                  <a:pt x="4633" y="2524"/>
                </a:cubicBezTo>
                <a:cubicBezTo>
                  <a:pt x="4643" y="2540"/>
                  <a:pt x="4627" y="2562"/>
                  <a:pt x="4611" y="2551"/>
                </a:cubicBezTo>
                <a:cubicBezTo>
                  <a:pt x="3633" y="1839"/>
                  <a:pt x="1772" y="376"/>
                  <a:pt x="1446" y="122"/>
                </a:cubicBezTo>
                <a:cubicBezTo>
                  <a:pt x="1425" y="106"/>
                  <a:pt x="1393" y="122"/>
                  <a:pt x="1393" y="149"/>
                </a:cubicBezTo>
                <a:cubicBezTo>
                  <a:pt x="1398" y="392"/>
                  <a:pt x="1587" y="1320"/>
                  <a:pt x="3901" y="2988"/>
                </a:cubicBezTo>
                <a:cubicBezTo>
                  <a:pt x="3917" y="2999"/>
                  <a:pt x="3902" y="3026"/>
                  <a:pt x="3886" y="3015"/>
                </a:cubicBezTo>
                <a:cubicBezTo>
                  <a:pt x="2756" y="2454"/>
                  <a:pt x="715" y="1563"/>
                  <a:pt x="257" y="1364"/>
                </a:cubicBezTo>
                <a:cubicBezTo>
                  <a:pt x="226" y="1353"/>
                  <a:pt x="199" y="1384"/>
                  <a:pt x="215" y="1411"/>
                </a:cubicBezTo>
                <a:cubicBezTo>
                  <a:pt x="393" y="1692"/>
                  <a:pt x="1120" y="2600"/>
                  <a:pt x="3466" y="3636"/>
                </a:cubicBezTo>
                <a:cubicBezTo>
                  <a:pt x="3481" y="3641"/>
                  <a:pt x="3475" y="3674"/>
                  <a:pt x="3454" y="3668"/>
                </a:cubicBezTo>
                <a:cubicBezTo>
                  <a:pt x="1492" y="3301"/>
                  <a:pt x="378" y="3053"/>
                  <a:pt x="78" y="2988"/>
                </a:cubicBezTo>
                <a:cubicBezTo>
                  <a:pt x="47" y="2983"/>
                  <a:pt x="26" y="3015"/>
                  <a:pt x="47" y="3042"/>
                </a:cubicBezTo>
                <a:cubicBezTo>
                  <a:pt x="215" y="3247"/>
                  <a:pt x="877" y="3841"/>
                  <a:pt x="3191" y="4397"/>
                </a:cubicBezTo>
                <a:cubicBezTo>
                  <a:pt x="3212" y="4402"/>
                  <a:pt x="3207" y="4434"/>
                  <a:pt x="3186" y="4429"/>
                </a:cubicBezTo>
                <a:cubicBezTo>
                  <a:pt x="1445" y="4294"/>
                  <a:pt x="462" y="4230"/>
                  <a:pt x="131" y="4208"/>
                </a:cubicBezTo>
                <a:cubicBezTo>
                  <a:pt x="94" y="4208"/>
                  <a:pt x="83" y="4251"/>
                  <a:pt x="109" y="4272"/>
                </a:cubicBezTo>
                <a:cubicBezTo>
                  <a:pt x="393" y="4450"/>
                  <a:pt x="1215" y="4910"/>
                  <a:pt x="2356" y="5148"/>
                </a:cubicBezTo>
                <a:cubicBezTo>
                  <a:pt x="2382" y="5153"/>
                  <a:pt x="2382" y="5191"/>
                  <a:pt x="2356" y="5197"/>
                </a:cubicBezTo>
                <a:cubicBezTo>
                  <a:pt x="1457" y="5445"/>
                  <a:pt x="1256" y="5811"/>
                  <a:pt x="1219" y="5909"/>
                </a:cubicBezTo>
                <a:cubicBezTo>
                  <a:pt x="1214" y="5919"/>
                  <a:pt x="1220" y="5935"/>
                  <a:pt x="1230" y="5946"/>
                </a:cubicBezTo>
                <a:cubicBezTo>
                  <a:pt x="1309" y="6005"/>
                  <a:pt x="1672" y="6243"/>
                  <a:pt x="2177" y="6314"/>
                </a:cubicBezTo>
                <a:cubicBezTo>
                  <a:pt x="2209" y="6319"/>
                  <a:pt x="2224" y="6357"/>
                  <a:pt x="2203" y="6384"/>
                </a:cubicBezTo>
                <a:cubicBezTo>
                  <a:pt x="1883" y="6784"/>
                  <a:pt x="2113" y="7470"/>
                  <a:pt x="2687" y="7626"/>
                </a:cubicBezTo>
                <a:cubicBezTo>
                  <a:pt x="2718" y="7631"/>
                  <a:pt x="2729" y="7668"/>
                  <a:pt x="2708" y="7695"/>
                </a:cubicBezTo>
                <a:cubicBezTo>
                  <a:pt x="2350" y="8149"/>
                  <a:pt x="2640" y="8900"/>
                  <a:pt x="3413" y="8895"/>
                </a:cubicBezTo>
                <a:cubicBezTo>
                  <a:pt x="3434" y="8895"/>
                  <a:pt x="3449" y="8911"/>
                  <a:pt x="3454" y="8927"/>
                </a:cubicBezTo>
                <a:cubicBezTo>
                  <a:pt x="3754" y="10120"/>
                  <a:pt x="5690" y="11308"/>
                  <a:pt x="5832" y="13030"/>
                </a:cubicBezTo>
                <a:cubicBezTo>
                  <a:pt x="5832" y="13057"/>
                  <a:pt x="5816" y="13083"/>
                  <a:pt x="5790" y="13094"/>
                </a:cubicBezTo>
                <a:cubicBezTo>
                  <a:pt x="2871" y="13915"/>
                  <a:pt x="-547" y="13024"/>
                  <a:pt x="121" y="14488"/>
                </a:cubicBezTo>
                <a:cubicBezTo>
                  <a:pt x="121" y="14488"/>
                  <a:pt x="199" y="14675"/>
                  <a:pt x="404" y="14854"/>
                </a:cubicBezTo>
                <a:cubicBezTo>
                  <a:pt x="435" y="14881"/>
                  <a:pt x="431" y="14930"/>
                  <a:pt x="394" y="14951"/>
                </a:cubicBezTo>
                <a:cubicBezTo>
                  <a:pt x="110" y="15086"/>
                  <a:pt x="-6" y="15685"/>
                  <a:pt x="284" y="15933"/>
                </a:cubicBezTo>
                <a:cubicBezTo>
                  <a:pt x="315" y="15960"/>
                  <a:pt x="309" y="16005"/>
                  <a:pt x="272" y="16026"/>
                </a:cubicBezTo>
                <a:cubicBezTo>
                  <a:pt x="-12" y="16210"/>
                  <a:pt x="-95" y="16593"/>
                  <a:pt x="126" y="17057"/>
                </a:cubicBezTo>
                <a:cubicBezTo>
                  <a:pt x="399" y="17629"/>
                  <a:pt x="1014" y="17559"/>
                  <a:pt x="1240" y="17511"/>
                </a:cubicBezTo>
                <a:cubicBezTo>
                  <a:pt x="1288" y="17500"/>
                  <a:pt x="1331" y="17522"/>
                  <a:pt x="1357" y="17565"/>
                </a:cubicBezTo>
                <a:cubicBezTo>
                  <a:pt x="1420" y="17678"/>
                  <a:pt x="1592" y="17893"/>
                  <a:pt x="2060" y="17985"/>
                </a:cubicBezTo>
                <a:cubicBezTo>
                  <a:pt x="2581" y="18087"/>
                  <a:pt x="2845" y="17915"/>
                  <a:pt x="2945" y="17823"/>
                </a:cubicBezTo>
                <a:cubicBezTo>
                  <a:pt x="2971" y="17801"/>
                  <a:pt x="3008" y="17807"/>
                  <a:pt x="3023" y="17840"/>
                </a:cubicBezTo>
                <a:cubicBezTo>
                  <a:pt x="3092" y="17964"/>
                  <a:pt x="3291" y="18217"/>
                  <a:pt x="3870" y="18228"/>
                </a:cubicBezTo>
                <a:cubicBezTo>
                  <a:pt x="4538" y="18239"/>
                  <a:pt x="6311" y="17484"/>
                  <a:pt x="7852" y="15481"/>
                </a:cubicBezTo>
                <a:cubicBezTo>
                  <a:pt x="7873" y="15449"/>
                  <a:pt x="7914" y="15437"/>
                  <a:pt x="7951" y="15447"/>
                </a:cubicBezTo>
                <a:cubicBezTo>
                  <a:pt x="9650" y="16014"/>
                  <a:pt x="9803" y="17445"/>
                  <a:pt x="12490" y="17656"/>
                </a:cubicBezTo>
                <a:cubicBezTo>
                  <a:pt x="12517" y="17656"/>
                  <a:pt x="12533" y="17678"/>
                  <a:pt x="12538" y="17705"/>
                </a:cubicBezTo>
                <a:cubicBezTo>
                  <a:pt x="12638" y="18374"/>
                  <a:pt x="13427" y="18957"/>
                  <a:pt x="14226" y="18795"/>
                </a:cubicBezTo>
                <a:cubicBezTo>
                  <a:pt x="14263" y="18789"/>
                  <a:pt x="14299" y="18828"/>
                  <a:pt x="14284" y="18866"/>
                </a:cubicBezTo>
                <a:cubicBezTo>
                  <a:pt x="14099" y="19449"/>
                  <a:pt x="14321" y="19956"/>
                  <a:pt x="14384" y="20080"/>
                </a:cubicBezTo>
                <a:cubicBezTo>
                  <a:pt x="14394" y="20096"/>
                  <a:pt x="14410" y="20108"/>
                  <a:pt x="14431" y="20102"/>
                </a:cubicBezTo>
                <a:cubicBezTo>
                  <a:pt x="14573" y="20064"/>
                  <a:pt x="15152" y="19869"/>
                  <a:pt x="15620" y="19281"/>
                </a:cubicBezTo>
                <a:cubicBezTo>
                  <a:pt x="15630" y="19264"/>
                  <a:pt x="15651" y="19276"/>
                  <a:pt x="15651" y="19297"/>
                </a:cubicBezTo>
                <a:cubicBezTo>
                  <a:pt x="15409" y="20771"/>
                  <a:pt x="15904" y="21290"/>
                  <a:pt x="16062" y="21420"/>
                </a:cubicBezTo>
                <a:cubicBezTo>
                  <a:pt x="16083" y="21436"/>
                  <a:pt x="16114" y="21425"/>
                  <a:pt x="16124" y="21398"/>
                </a:cubicBezTo>
                <a:cubicBezTo>
                  <a:pt x="16193" y="21182"/>
                  <a:pt x="16477" y="20340"/>
                  <a:pt x="16777" y="19535"/>
                </a:cubicBezTo>
                <a:cubicBezTo>
                  <a:pt x="16782" y="19514"/>
                  <a:pt x="16813" y="19524"/>
                  <a:pt x="16808" y="19540"/>
                </a:cubicBezTo>
                <a:cubicBezTo>
                  <a:pt x="16692" y="21063"/>
                  <a:pt x="17140" y="21485"/>
                  <a:pt x="17293" y="21582"/>
                </a:cubicBezTo>
                <a:cubicBezTo>
                  <a:pt x="17314" y="21598"/>
                  <a:pt x="17345" y="21587"/>
                  <a:pt x="17355" y="21555"/>
                </a:cubicBezTo>
                <a:lnTo>
                  <a:pt x="17871" y="19638"/>
                </a:lnTo>
                <a:cubicBezTo>
                  <a:pt x="17877" y="19622"/>
                  <a:pt x="17903" y="19622"/>
                  <a:pt x="17903" y="19638"/>
                </a:cubicBezTo>
                <a:cubicBezTo>
                  <a:pt x="18076" y="20362"/>
                  <a:pt x="18533" y="20923"/>
                  <a:pt x="18680" y="21096"/>
                </a:cubicBezTo>
                <a:cubicBezTo>
                  <a:pt x="18701" y="21118"/>
                  <a:pt x="18739" y="21111"/>
                  <a:pt x="18749" y="21079"/>
                </a:cubicBezTo>
                <a:cubicBezTo>
                  <a:pt x="18817" y="20863"/>
                  <a:pt x="19013" y="20140"/>
                  <a:pt x="18923" y="19368"/>
                </a:cubicBezTo>
                <a:cubicBezTo>
                  <a:pt x="18923" y="19352"/>
                  <a:pt x="18944" y="19340"/>
                  <a:pt x="18955" y="19357"/>
                </a:cubicBezTo>
                <a:cubicBezTo>
                  <a:pt x="19354" y="19875"/>
                  <a:pt x="19901" y="20173"/>
                  <a:pt x="20069" y="20259"/>
                </a:cubicBezTo>
                <a:cubicBezTo>
                  <a:pt x="20095" y="20270"/>
                  <a:pt x="20126" y="20252"/>
                  <a:pt x="20126" y="20225"/>
                </a:cubicBezTo>
                <a:cubicBezTo>
                  <a:pt x="20142" y="20015"/>
                  <a:pt x="20174" y="19287"/>
                  <a:pt x="19863" y="18726"/>
                </a:cubicBezTo>
                <a:cubicBezTo>
                  <a:pt x="19853" y="18709"/>
                  <a:pt x="19869" y="18693"/>
                  <a:pt x="19885" y="18699"/>
                </a:cubicBezTo>
                <a:cubicBezTo>
                  <a:pt x="20474" y="18931"/>
                  <a:pt x="20853" y="18952"/>
                  <a:pt x="21001" y="18947"/>
                </a:cubicBezTo>
                <a:cubicBezTo>
                  <a:pt x="21032" y="18947"/>
                  <a:pt x="21053" y="18909"/>
                  <a:pt x="21032" y="18882"/>
                </a:cubicBezTo>
                <a:cubicBezTo>
                  <a:pt x="20785" y="18548"/>
                  <a:pt x="19565" y="16878"/>
                  <a:pt x="18692" y="15685"/>
                </a:cubicBezTo>
                <a:cubicBezTo>
                  <a:pt x="18513" y="15442"/>
                  <a:pt x="18270" y="15259"/>
                  <a:pt x="17996" y="15146"/>
                </a:cubicBezTo>
                <a:cubicBezTo>
                  <a:pt x="17244" y="14843"/>
                  <a:pt x="15820" y="13889"/>
                  <a:pt x="14857" y="13214"/>
                </a:cubicBezTo>
                <a:cubicBezTo>
                  <a:pt x="14826" y="13192"/>
                  <a:pt x="14826" y="13148"/>
                  <a:pt x="14857" y="13126"/>
                </a:cubicBezTo>
                <a:cubicBezTo>
                  <a:pt x="16014" y="12197"/>
                  <a:pt x="16792" y="12047"/>
                  <a:pt x="16992" y="12014"/>
                </a:cubicBezTo>
                <a:cubicBezTo>
                  <a:pt x="17024" y="12009"/>
                  <a:pt x="17055" y="12025"/>
                  <a:pt x="17076" y="12046"/>
                </a:cubicBezTo>
                <a:lnTo>
                  <a:pt x="17219" y="12242"/>
                </a:lnTo>
                <a:cubicBezTo>
                  <a:pt x="17229" y="12258"/>
                  <a:pt x="17255" y="12251"/>
                  <a:pt x="17260" y="12235"/>
                </a:cubicBezTo>
                <a:cubicBezTo>
                  <a:pt x="17707" y="11091"/>
                  <a:pt x="16561" y="11216"/>
                  <a:pt x="16361" y="11248"/>
                </a:cubicBezTo>
                <a:cubicBezTo>
                  <a:pt x="16350" y="11248"/>
                  <a:pt x="16340" y="11237"/>
                  <a:pt x="16340" y="11226"/>
                </a:cubicBezTo>
                <a:cubicBezTo>
                  <a:pt x="16371" y="11118"/>
                  <a:pt x="16372" y="10746"/>
                  <a:pt x="14795" y="11005"/>
                </a:cubicBezTo>
                <a:cubicBezTo>
                  <a:pt x="14369" y="11076"/>
                  <a:pt x="13989" y="11086"/>
                  <a:pt x="13647" y="11064"/>
                </a:cubicBezTo>
                <a:cubicBezTo>
                  <a:pt x="13626" y="11064"/>
                  <a:pt x="13617" y="11049"/>
                  <a:pt x="13611" y="11027"/>
                </a:cubicBezTo>
                <a:cubicBezTo>
                  <a:pt x="13585" y="10828"/>
                  <a:pt x="13469" y="10573"/>
                  <a:pt x="13117" y="10357"/>
                </a:cubicBezTo>
                <a:cubicBezTo>
                  <a:pt x="12449" y="9953"/>
                  <a:pt x="10603" y="9655"/>
                  <a:pt x="9514" y="6000"/>
                </a:cubicBezTo>
                <a:cubicBezTo>
                  <a:pt x="9435" y="5730"/>
                  <a:pt x="9288" y="5487"/>
                  <a:pt x="9088" y="5293"/>
                </a:cubicBezTo>
                <a:cubicBezTo>
                  <a:pt x="6474" y="2755"/>
                  <a:pt x="3682" y="331"/>
                  <a:pt x="3303" y="7"/>
                </a:cubicBezTo>
                <a:cubicBezTo>
                  <a:pt x="3292" y="-1"/>
                  <a:pt x="3279" y="-2"/>
                  <a:pt x="3268" y="2"/>
                </a:cubicBezTo>
                <a:close/>
              </a:path>
            </a:pathLst>
          </a:custGeom>
          <a:blipFill>
            <a:blip r:embed="rId4"/>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719" name="Agrupar"/>
          <p:cNvGrpSpPr/>
          <p:nvPr/>
        </p:nvGrpSpPr>
        <p:grpSpPr>
          <a:xfrm>
            <a:off x="5649901" y="7350545"/>
            <a:ext cx="5783827" cy="5076657"/>
            <a:chOff x="0" y="0"/>
            <a:chExt cx="5783826" cy="5076656"/>
          </a:xfrm>
        </p:grpSpPr>
        <p:sp>
          <p:nvSpPr>
            <p:cNvPr id="715" name="Pieza de puzle"/>
            <p:cNvSpPr/>
            <p:nvPr/>
          </p:nvSpPr>
          <p:spPr>
            <a:xfrm>
              <a:off x="2024786" y="2941401"/>
              <a:ext cx="3149398" cy="1846827"/>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716" name="Pieza de puzle"/>
            <p:cNvSpPr/>
            <p:nvPr/>
          </p:nvSpPr>
          <p:spPr>
            <a:xfrm>
              <a:off x="1390668" y="326668"/>
              <a:ext cx="2487122" cy="2496061"/>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717" name="Pieza de puzle"/>
            <p:cNvSpPr/>
            <p:nvPr/>
          </p:nvSpPr>
          <p:spPr>
            <a:xfrm rot="16200000">
              <a:off x="-651286" y="2578544"/>
              <a:ext cx="3149398" cy="1846827"/>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718" name="Pieza de puzle"/>
            <p:cNvSpPr/>
            <p:nvPr/>
          </p:nvSpPr>
          <p:spPr>
            <a:xfrm rot="16200000">
              <a:off x="3285714" y="651285"/>
              <a:ext cx="3149399" cy="1846827"/>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723" name="Agrupar"/>
          <p:cNvGrpSpPr/>
          <p:nvPr/>
        </p:nvGrpSpPr>
        <p:grpSpPr>
          <a:xfrm>
            <a:off x="12752007" y="4835251"/>
            <a:ext cx="4926724" cy="7107324"/>
            <a:chOff x="0" y="0"/>
            <a:chExt cx="4926722" cy="7107323"/>
          </a:xfrm>
        </p:grpSpPr>
        <p:sp>
          <p:nvSpPr>
            <p:cNvPr id="720" name="Pila de libros"/>
            <p:cNvSpPr/>
            <p:nvPr/>
          </p:nvSpPr>
          <p:spPr>
            <a:xfrm>
              <a:off x="0" y="3598635"/>
              <a:ext cx="3871834" cy="3508689"/>
            </a:xfrm>
            <a:custGeom>
              <a:avLst/>
              <a:gdLst/>
              <a:ahLst/>
              <a:cxnLst>
                <a:cxn ang="0">
                  <a:pos x="wd2" y="hd2"/>
                </a:cxn>
                <a:cxn ang="5400000">
                  <a:pos x="wd2" y="hd2"/>
                </a:cxn>
                <a:cxn ang="10800000">
                  <a:pos x="wd2" y="hd2"/>
                </a:cxn>
                <a:cxn ang="16200000">
                  <a:pos x="wd2" y="hd2"/>
                </a:cxn>
              </a:cxnLst>
              <a:rect l="0" t="0" r="r" b="b"/>
              <a:pathLst>
                <a:path w="21600" h="21600" extrusionOk="0">
                  <a:moveTo>
                    <a:pt x="4969" y="0"/>
                  </a:moveTo>
                  <a:cubicBezTo>
                    <a:pt x="3275" y="0"/>
                    <a:pt x="1896" y="1522"/>
                    <a:pt x="1896" y="3392"/>
                  </a:cubicBezTo>
                  <a:cubicBezTo>
                    <a:pt x="1896" y="5262"/>
                    <a:pt x="3275" y="6783"/>
                    <a:pt x="4969" y="6783"/>
                  </a:cubicBezTo>
                  <a:lnTo>
                    <a:pt x="21600" y="6783"/>
                  </a:lnTo>
                  <a:lnTo>
                    <a:pt x="21600" y="5757"/>
                  </a:lnTo>
                  <a:lnTo>
                    <a:pt x="4969" y="5757"/>
                  </a:lnTo>
                  <a:cubicBezTo>
                    <a:pt x="3788" y="5757"/>
                    <a:pt x="2827" y="4696"/>
                    <a:pt x="2827" y="3392"/>
                  </a:cubicBezTo>
                  <a:cubicBezTo>
                    <a:pt x="2827" y="2087"/>
                    <a:pt x="3788" y="1026"/>
                    <a:pt x="4969" y="1026"/>
                  </a:cubicBezTo>
                  <a:lnTo>
                    <a:pt x="21600" y="1026"/>
                  </a:lnTo>
                  <a:lnTo>
                    <a:pt x="21600" y="0"/>
                  </a:lnTo>
                  <a:lnTo>
                    <a:pt x="4969" y="0"/>
                  </a:lnTo>
                  <a:close/>
                  <a:moveTo>
                    <a:pt x="4969" y="1852"/>
                  </a:moveTo>
                  <a:lnTo>
                    <a:pt x="4969" y="2269"/>
                  </a:lnTo>
                  <a:lnTo>
                    <a:pt x="20792" y="2269"/>
                  </a:lnTo>
                  <a:cubicBezTo>
                    <a:pt x="20843" y="2123"/>
                    <a:pt x="20903" y="1984"/>
                    <a:pt x="20972" y="1852"/>
                  </a:cubicBezTo>
                  <a:lnTo>
                    <a:pt x="4969" y="1852"/>
                  </a:lnTo>
                  <a:close/>
                  <a:moveTo>
                    <a:pt x="4969" y="3215"/>
                  </a:moveTo>
                  <a:lnTo>
                    <a:pt x="4969" y="3632"/>
                  </a:lnTo>
                  <a:lnTo>
                    <a:pt x="20613" y="3632"/>
                  </a:lnTo>
                  <a:cubicBezTo>
                    <a:pt x="20608" y="3553"/>
                    <a:pt x="20605" y="3472"/>
                    <a:pt x="20605" y="3392"/>
                  </a:cubicBezTo>
                  <a:cubicBezTo>
                    <a:pt x="20605" y="3332"/>
                    <a:pt x="20607" y="3273"/>
                    <a:pt x="20610" y="3215"/>
                  </a:cubicBezTo>
                  <a:lnTo>
                    <a:pt x="4969" y="3215"/>
                  </a:lnTo>
                  <a:close/>
                  <a:moveTo>
                    <a:pt x="4969" y="4575"/>
                  </a:moveTo>
                  <a:lnTo>
                    <a:pt x="4969" y="4992"/>
                  </a:lnTo>
                  <a:lnTo>
                    <a:pt x="21006" y="4992"/>
                  </a:lnTo>
                  <a:cubicBezTo>
                    <a:pt x="20933" y="4861"/>
                    <a:pt x="20869" y="4722"/>
                    <a:pt x="20814" y="4575"/>
                  </a:cubicBezTo>
                  <a:lnTo>
                    <a:pt x="4969" y="4575"/>
                  </a:lnTo>
                  <a:close/>
                  <a:moveTo>
                    <a:pt x="1447" y="7349"/>
                  </a:moveTo>
                  <a:cubicBezTo>
                    <a:pt x="649" y="7349"/>
                    <a:pt x="0" y="8067"/>
                    <a:pt x="0" y="8948"/>
                  </a:cubicBezTo>
                  <a:lnTo>
                    <a:pt x="0" y="12535"/>
                  </a:lnTo>
                  <a:cubicBezTo>
                    <a:pt x="0" y="13416"/>
                    <a:pt x="649" y="14132"/>
                    <a:pt x="1447" y="14132"/>
                  </a:cubicBezTo>
                  <a:lnTo>
                    <a:pt x="1849" y="14132"/>
                  </a:lnTo>
                  <a:cubicBezTo>
                    <a:pt x="2061" y="14132"/>
                    <a:pt x="2248" y="14009"/>
                    <a:pt x="2355" y="13825"/>
                  </a:cubicBezTo>
                  <a:lnTo>
                    <a:pt x="2537" y="13825"/>
                  </a:lnTo>
                  <a:cubicBezTo>
                    <a:pt x="2644" y="14009"/>
                    <a:pt x="2831" y="14132"/>
                    <a:pt x="3043" y="14132"/>
                  </a:cubicBezTo>
                  <a:lnTo>
                    <a:pt x="19539" y="14132"/>
                  </a:lnTo>
                  <a:lnTo>
                    <a:pt x="19539" y="13106"/>
                  </a:lnTo>
                  <a:lnTo>
                    <a:pt x="3279" y="13106"/>
                  </a:lnTo>
                  <a:cubicBezTo>
                    <a:pt x="3173" y="12922"/>
                    <a:pt x="2986" y="12799"/>
                    <a:pt x="2773" y="12799"/>
                  </a:cubicBezTo>
                  <a:lnTo>
                    <a:pt x="2119" y="12799"/>
                  </a:lnTo>
                  <a:cubicBezTo>
                    <a:pt x="1906" y="12799"/>
                    <a:pt x="1719" y="12922"/>
                    <a:pt x="1613" y="13106"/>
                  </a:cubicBezTo>
                  <a:lnTo>
                    <a:pt x="1447" y="13106"/>
                  </a:lnTo>
                  <a:cubicBezTo>
                    <a:pt x="1161" y="13106"/>
                    <a:pt x="929" y="12850"/>
                    <a:pt x="929" y="12535"/>
                  </a:cubicBezTo>
                  <a:lnTo>
                    <a:pt x="929" y="8948"/>
                  </a:lnTo>
                  <a:cubicBezTo>
                    <a:pt x="929" y="8632"/>
                    <a:pt x="1161" y="8375"/>
                    <a:pt x="1447" y="8375"/>
                  </a:cubicBezTo>
                  <a:lnTo>
                    <a:pt x="1618" y="8375"/>
                  </a:lnTo>
                  <a:cubicBezTo>
                    <a:pt x="1725" y="8554"/>
                    <a:pt x="1910" y="8672"/>
                    <a:pt x="2119" y="8672"/>
                  </a:cubicBezTo>
                  <a:lnTo>
                    <a:pt x="2773" y="8672"/>
                  </a:lnTo>
                  <a:cubicBezTo>
                    <a:pt x="2982" y="8672"/>
                    <a:pt x="3167" y="8554"/>
                    <a:pt x="3274" y="8375"/>
                  </a:cubicBezTo>
                  <a:lnTo>
                    <a:pt x="19539" y="8375"/>
                  </a:lnTo>
                  <a:lnTo>
                    <a:pt x="19539" y="7349"/>
                  </a:lnTo>
                  <a:lnTo>
                    <a:pt x="3043" y="7349"/>
                  </a:lnTo>
                  <a:cubicBezTo>
                    <a:pt x="2834" y="7349"/>
                    <a:pt x="2649" y="7467"/>
                    <a:pt x="2542" y="7647"/>
                  </a:cubicBezTo>
                  <a:lnTo>
                    <a:pt x="2350" y="7647"/>
                  </a:lnTo>
                  <a:cubicBezTo>
                    <a:pt x="2242" y="7467"/>
                    <a:pt x="2058" y="7349"/>
                    <a:pt x="1849" y="7349"/>
                  </a:cubicBezTo>
                  <a:lnTo>
                    <a:pt x="1447" y="7349"/>
                  </a:lnTo>
                  <a:close/>
                  <a:moveTo>
                    <a:pt x="3264" y="9173"/>
                  </a:moveTo>
                  <a:lnTo>
                    <a:pt x="3264" y="9590"/>
                  </a:lnTo>
                  <a:lnTo>
                    <a:pt x="19087" y="9590"/>
                  </a:lnTo>
                  <a:cubicBezTo>
                    <a:pt x="19138" y="9444"/>
                    <a:pt x="19198" y="9305"/>
                    <a:pt x="19267" y="9173"/>
                  </a:cubicBezTo>
                  <a:lnTo>
                    <a:pt x="3264" y="9173"/>
                  </a:lnTo>
                  <a:close/>
                  <a:moveTo>
                    <a:pt x="3264" y="10534"/>
                  </a:moveTo>
                  <a:lnTo>
                    <a:pt x="3264" y="10951"/>
                  </a:lnTo>
                  <a:lnTo>
                    <a:pt x="18908" y="10951"/>
                  </a:lnTo>
                  <a:cubicBezTo>
                    <a:pt x="18902" y="10872"/>
                    <a:pt x="18899" y="10791"/>
                    <a:pt x="18899" y="10711"/>
                  </a:cubicBezTo>
                  <a:cubicBezTo>
                    <a:pt x="18899" y="10651"/>
                    <a:pt x="18901" y="10593"/>
                    <a:pt x="18904" y="10534"/>
                  </a:cubicBezTo>
                  <a:lnTo>
                    <a:pt x="3264" y="10534"/>
                  </a:lnTo>
                  <a:close/>
                  <a:moveTo>
                    <a:pt x="3264" y="11896"/>
                  </a:moveTo>
                  <a:lnTo>
                    <a:pt x="3264" y="12313"/>
                  </a:lnTo>
                  <a:lnTo>
                    <a:pt x="19301" y="12313"/>
                  </a:lnTo>
                  <a:cubicBezTo>
                    <a:pt x="19227" y="12182"/>
                    <a:pt x="19163" y="12043"/>
                    <a:pt x="19109" y="11896"/>
                  </a:cubicBezTo>
                  <a:lnTo>
                    <a:pt x="3264" y="11896"/>
                  </a:lnTo>
                  <a:close/>
                  <a:moveTo>
                    <a:pt x="4969" y="14817"/>
                  </a:moveTo>
                  <a:cubicBezTo>
                    <a:pt x="3275" y="14817"/>
                    <a:pt x="1896" y="16339"/>
                    <a:pt x="1896" y="18208"/>
                  </a:cubicBezTo>
                  <a:cubicBezTo>
                    <a:pt x="1896" y="20078"/>
                    <a:pt x="3275" y="21600"/>
                    <a:pt x="4969" y="21600"/>
                  </a:cubicBezTo>
                  <a:lnTo>
                    <a:pt x="21600" y="21600"/>
                  </a:lnTo>
                  <a:lnTo>
                    <a:pt x="21600" y="20574"/>
                  </a:lnTo>
                  <a:lnTo>
                    <a:pt x="4969" y="20574"/>
                  </a:lnTo>
                  <a:cubicBezTo>
                    <a:pt x="3788" y="20574"/>
                    <a:pt x="2827" y="19513"/>
                    <a:pt x="2827" y="18208"/>
                  </a:cubicBezTo>
                  <a:cubicBezTo>
                    <a:pt x="2827" y="16904"/>
                    <a:pt x="3788" y="15843"/>
                    <a:pt x="4969" y="15843"/>
                  </a:cubicBezTo>
                  <a:lnTo>
                    <a:pt x="21600" y="15843"/>
                  </a:lnTo>
                  <a:lnTo>
                    <a:pt x="21600" y="14817"/>
                  </a:lnTo>
                  <a:lnTo>
                    <a:pt x="4969" y="14817"/>
                  </a:lnTo>
                  <a:close/>
                  <a:moveTo>
                    <a:pt x="4969" y="16669"/>
                  </a:moveTo>
                  <a:lnTo>
                    <a:pt x="4969" y="17086"/>
                  </a:lnTo>
                  <a:lnTo>
                    <a:pt x="20792" y="17086"/>
                  </a:lnTo>
                  <a:cubicBezTo>
                    <a:pt x="20843" y="16940"/>
                    <a:pt x="20903" y="16800"/>
                    <a:pt x="20972" y="16669"/>
                  </a:cubicBezTo>
                  <a:lnTo>
                    <a:pt x="4969" y="16669"/>
                  </a:lnTo>
                  <a:close/>
                  <a:moveTo>
                    <a:pt x="4969" y="18030"/>
                  </a:moveTo>
                  <a:lnTo>
                    <a:pt x="4969" y="18447"/>
                  </a:lnTo>
                  <a:lnTo>
                    <a:pt x="20613" y="18447"/>
                  </a:lnTo>
                  <a:cubicBezTo>
                    <a:pt x="20608" y="18368"/>
                    <a:pt x="20605" y="18289"/>
                    <a:pt x="20605" y="18208"/>
                  </a:cubicBezTo>
                  <a:cubicBezTo>
                    <a:pt x="20605" y="18149"/>
                    <a:pt x="20607" y="18089"/>
                    <a:pt x="20610" y="18030"/>
                  </a:cubicBezTo>
                  <a:lnTo>
                    <a:pt x="4969" y="18030"/>
                  </a:lnTo>
                  <a:close/>
                  <a:moveTo>
                    <a:pt x="4969" y="19392"/>
                  </a:moveTo>
                  <a:lnTo>
                    <a:pt x="4969" y="19809"/>
                  </a:lnTo>
                  <a:lnTo>
                    <a:pt x="21006" y="19809"/>
                  </a:lnTo>
                  <a:cubicBezTo>
                    <a:pt x="20933" y="19678"/>
                    <a:pt x="20869" y="19539"/>
                    <a:pt x="20814" y="19392"/>
                  </a:cubicBezTo>
                  <a:lnTo>
                    <a:pt x="4969" y="19392"/>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721" name="Documento de texto"/>
            <p:cNvSpPr/>
            <p:nvPr/>
          </p:nvSpPr>
          <p:spPr>
            <a:xfrm>
              <a:off x="2379034" y="0"/>
              <a:ext cx="2547689" cy="3299222"/>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722" name="Teléfono"/>
            <p:cNvSpPr/>
            <p:nvPr/>
          </p:nvSpPr>
          <p:spPr>
            <a:xfrm>
              <a:off x="616126" y="321538"/>
              <a:ext cx="1262824" cy="2600636"/>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blipFill rotWithShape="1">
              <a:blip r:embed="rId4"/>
              <a:srcRect/>
              <a:tile tx="0" ty="0" sx="100000" sy="100000" flip="none" algn="tl"/>
            </a:blipFill>
            <a:ln w="12700" cap="flat">
              <a:noFill/>
              <a:miter lim="400000"/>
            </a:ln>
            <a:effectLst>
              <a:outerShdw blurRad="152400" dist="127000" dir="36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724" name="Documento de diseño"/>
          <p:cNvSpPr/>
          <p:nvPr/>
        </p:nvSpPr>
        <p:spPr>
          <a:xfrm>
            <a:off x="20274542" y="3472482"/>
            <a:ext cx="3221759" cy="4172134"/>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blipFill>
            <a:blip r:embed="rId4"/>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pic>
        <p:nvPicPr>
          <p:cNvPr id="725" name="men-1888670_1280.jpg" descr="men-1888670_1280.jpg"/>
          <p:cNvPicPr>
            <a:picLocks noChangeAspect="1"/>
          </p:cNvPicPr>
          <p:nvPr/>
        </p:nvPicPr>
        <p:blipFill>
          <a:blip r:embed="rId5"/>
          <a:srcRect l="20245" t="2028" r="28180" b="20580"/>
          <a:stretch>
            <a:fillRect/>
          </a:stretch>
        </p:blipFill>
        <p:spPr>
          <a:xfrm>
            <a:off x="767108" y="817395"/>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14"/>
                                        </p:tgtEl>
                                        <p:attrNameLst>
                                          <p:attrName>style.visibility</p:attrName>
                                        </p:attrNameLst>
                                      </p:cBhvr>
                                      <p:to>
                                        <p:strVal val="visible"/>
                                      </p:to>
                                    </p:set>
                                    <p:animEffect transition="in" filter="fade">
                                      <p:cBhvr>
                                        <p:cTn id="7" dur="1000"/>
                                        <p:tgtEl>
                                          <p:spTgt spid="714"/>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713"/>
                                        </p:tgtEl>
                                        <p:attrNameLst>
                                          <p:attrName>style.visibility</p:attrName>
                                        </p:attrNameLst>
                                      </p:cBhvr>
                                      <p:to>
                                        <p:strVal val="visible"/>
                                      </p:to>
                                    </p:set>
                                    <p:animEffect transition="in" filter="fade">
                                      <p:cBhvr>
                                        <p:cTn id="11" dur="1000"/>
                                        <p:tgtEl>
                                          <p:spTgt spid="7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719"/>
                                        </p:tgtEl>
                                        <p:attrNameLst>
                                          <p:attrName>style.visibility</p:attrName>
                                        </p:attrNameLst>
                                      </p:cBhvr>
                                      <p:to>
                                        <p:strVal val="visible"/>
                                      </p:to>
                                    </p:set>
                                    <p:animEffect transition="in" filter="fade">
                                      <p:cBhvr>
                                        <p:cTn id="16" dur="1000"/>
                                        <p:tgtEl>
                                          <p:spTgt spid="719"/>
                                        </p:tgtEl>
                                      </p:cBhvr>
                                    </p:animEffect>
                                  </p:childTnLst>
                                </p:cTn>
                              </p:par>
                            </p:childTnLst>
                          </p:cTn>
                        </p:par>
                        <p:par>
                          <p:cTn id="17" fill="hold">
                            <p:stCondLst>
                              <p:cond delay="1000"/>
                            </p:stCondLst>
                            <p:childTnLst>
                              <p:par>
                                <p:cTn id="18" presetID="10" presetClass="entr" fill="hold" grpId="4" nodeType="afterEffect">
                                  <p:stCondLst>
                                    <p:cond delay="0"/>
                                  </p:stCondLst>
                                  <p:iterate>
                                    <p:tmAbs val="0"/>
                                  </p:iterate>
                                  <p:childTnLst>
                                    <p:set>
                                      <p:cBhvr>
                                        <p:cTn id="19" fill="hold"/>
                                        <p:tgtEl>
                                          <p:spTgt spid="712"/>
                                        </p:tgtEl>
                                        <p:attrNameLst>
                                          <p:attrName>style.visibility</p:attrName>
                                        </p:attrNameLst>
                                      </p:cBhvr>
                                      <p:to>
                                        <p:strVal val="visible"/>
                                      </p:to>
                                    </p:set>
                                    <p:animEffect transition="in" filter="fade">
                                      <p:cBhvr>
                                        <p:cTn id="20" dur="1000"/>
                                        <p:tgtEl>
                                          <p:spTgt spid="7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723"/>
                                        </p:tgtEl>
                                        <p:attrNameLst>
                                          <p:attrName>style.visibility</p:attrName>
                                        </p:attrNameLst>
                                      </p:cBhvr>
                                      <p:to>
                                        <p:strVal val="visible"/>
                                      </p:to>
                                    </p:set>
                                    <p:animEffect transition="in" filter="fade">
                                      <p:cBhvr>
                                        <p:cTn id="25" dur="1000"/>
                                        <p:tgtEl>
                                          <p:spTgt spid="723"/>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711"/>
                                        </p:tgtEl>
                                        <p:attrNameLst>
                                          <p:attrName>style.visibility</p:attrName>
                                        </p:attrNameLst>
                                      </p:cBhvr>
                                      <p:to>
                                        <p:strVal val="visible"/>
                                      </p:to>
                                    </p:set>
                                    <p:animEffect transition="in" filter="fade">
                                      <p:cBhvr>
                                        <p:cTn id="29" dur="1000"/>
                                        <p:tgtEl>
                                          <p:spTgt spid="7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7" nodeType="clickEffect">
                                  <p:stCondLst>
                                    <p:cond delay="0"/>
                                  </p:stCondLst>
                                  <p:iterate>
                                    <p:tmAbs val="0"/>
                                  </p:iterate>
                                  <p:childTnLst>
                                    <p:set>
                                      <p:cBhvr>
                                        <p:cTn id="33" fill="hold"/>
                                        <p:tgtEl>
                                          <p:spTgt spid="724"/>
                                        </p:tgtEl>
                                        <p:attrNameLst>
                                          <p:attrName>style.visibility</p:attrName>
                                        </p:attrNameLst>
                                      </p:cBhvr>
                                      <p:to>
                                        <p:strVal val="visible"/>
                                      </p:to>
                                    </p:set>
                                    <p:animEffect transition="in" filter="fade">
                                      <p:cBhvr>
                                        <p:cTn id="34" dur="1000"/>
                                        <p:tgtEl>
                                          <p:spTgt spid="724"/>
                                        </p:tgtEl>
                                      </p:cBhvr>
                                    </p:animEffect>
                                  </p:childTnLst>
                                </p:cTn>
                              </p:par>
                            </p:childTnLst>
                          </p:cTn>
                        </p:par>
                        <p:par>
                          <p:cTn id="35" fill="hold">
                            <p:stCondLst>
                              <p:cond delay="1000"/>
                            </p:stCondLst>
                            <p:childTnLst>
                              <p:par>
                                <p:cTn id="36" presetID="10" presetClass="entr" fill="hold" grpId="8" nodeType="afterEffect">
                                  <p:stCondLst>
                                    <p:cond delay="0"/>
                                  </p:stCondLst>
                                  <p:iterate>
                                    <p:tmAbs val="0"/>
                                  </p:iterate>
                                  <p:childTnLst>
                                    <p:set>
                                      <p:cBhvr>
                                        <p:cTn id="37" fill="hold"/>
                                        <p:tgtEl>
                                          <p:spTgt spid="710"/>
                                        </p:tgtEl>
                                        <p:attrNameLst>
                                          <p:attrName>style.visibility</p:attrName>
                                        </p:attrNameLst>
                                      </p:cBhvr>
                                      <p:to>
                                        <p:strVal val="visible"/>
                                      </p:to>
                                    </p:set>
                                    <p:animEffect transition="in" filter="fade">
                                      <p:cBhvr>
                                        <p:cTn id="38"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8" animBg="1" advAuto="0"/>
      <p:bldP spid="711" grpId="6" animBg="1" advAuto="0"/>
      <p:bldP spid="712" grpId="4" animBg="1" advAuto="0"/>
      <p:bldP spid="713" grpId="2" animBg="1" advAuto="0"/>
      <p:bldP spid="714" grpId="1" animBg="1" advAuto="0"/>
      <p:bldP spid="719" grpId="3" animBg="1" advAuto="0"/>
      <p:bldP spid="723" grpId="5" animBg="1" advAuto="0"/>
      <p:bldP spid="724"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abstract-background-green-blackboard-free-vector.jpg" descr="abstract-background-green-blackboard-free-vector.jpg"/>
          <p:cNvPicPr>
            <a:picLocks noChangeAspect="1"/>
          </p:cNvPicPr>
          <p:nvPr/>
        </p:nvPicPr>
        <p:blipFill>
          <a:blip r:embed="rId2"/>
          <a:srcRect b="15761"/>
          <a:stretch>
            <a:fillRect/>
          </a:stretch>
        </p:blipFill>
        <p:spPr>
          <a:xfrm>
            <a:off x="-129268" y="-26116"/>
            <a:ext cx="24516548" cy="13768232"/>
          </a:xfrm>
          <a:prstGeom prst="rect">
            <a:avLst/>
          </a:prstGeom>
          <a:ln w="12700">
            <a:miter lim="400000"/>
          </a:ln>
        </p:spPr>
      </p:pic>
      <p:sp>
        <p:nvSpPr>
          <p:cNvPr id="728" name="Introducción…"/>
          <p:cNvSpPr txBox="1"/>
          <p:nvPr/>
        </p:nvSpPr>
        <p:spPr>
          <a:xfrm>
            <a:off x="1170214" y="1044186"/>
            <a:ext cx="21479918" cy="9423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gn="l">
              <a:defRPr sz="6700">
                <a:solidFill>
                  <a:srgbClr val="FFFFFF"/>
                </a:solidFill>
                <a:latin typeface="Chaloops-Regular"/>
                <a:ea typeface="Chaloops-Regular"/>
                <a:cs typeface="Chaloops-Regular"/>
                <a:sym typeface="Chaloops-Regular"/>
              </a:defRPr>
            </a:pPr>
            <a:r>
              <a:rPr dirty="0" err="1"/>
              <a:t>Introducción</a:t>
            </a:r>
            <a:endParaRPr dirty="0"/>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a:t>Los </a:t>
            </a:r>
            <a:r>
              <a:rPr dirty="0" err="1"/>
              <a:t>tres</a:t>
            </a:r>
            <a:r>
              <a:rPr dirty="0"/>
              <a:t> </a:t>
            </a:r>
            <a:r>
              <a:rPr dirty="0" err="1"/>
              <a:t>pilares</a:t>
            </a:r>
            <a:r>
              <a:rPr dirty="0"/>
              <a:t> de la </a:t>
            </a:r>
            <a:r>
              <a:rPr dirty="0" err="1"/>
              <a:t>conversión</a:t>
            </a:r>
            <a:r>
              <a:rPr dirty="0"/>
              <a:t> pastoral</a:t>
            </a:r>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Presupuestos</a:t>
            </a:r>
            <a:r>
              <a:rPr dirty="0"/>
              <a:t> de la </a:t>
            </a:r>
            <a:r>
              <a:rPr dirty="0" err="1"/>
              <a:t>conversión</a:t>
            </a:r>
            <a:r>
              <a:rPr dirty="0"/>
              <a:t> pastoral</a:t>
            </a:r>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Cambiando</a:t>
            </a:r>
            <a:r>
              <a:rPr dirty="0"/>
              <a:t> </a:t>
            </a:r>
            <a:r>
              <a:rPr dirty="0" err="1"/>
              <a:t>el</a:t>
            </a:r>
            <a:r>
              <a:rPr dirty="0"/>
              <a:t> </a:t>
            </a:r>
            <a:r>
              <a:rPr dirty="0" err="1"/>
              <a:t>paradigma</a:t>
            </a:r>
            <a:endParaRPr dirty="0"/>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Recorriendo</a:t>
            </a:r>
            <a:r>
              <a:rPr dirty="0"/>
              <a:t> un (largo) </a:t>
            </a:r>
            <a:r>
              <a:rPr dirty="0" err="1"/>
              <a:t>camino</a:t>
            </a:r>
            <a:endParaRPr dirty="0"/>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Cultivando</a:t>
            </a:r>
            <a:r>
              <a:rPr dirty="0"/>
              <a:t> </a:t>
            </a:r>
            <a:r>
              <a:rPr dirty="0" err="1"/>
              <a:t>los</a:t>
            </a:r>
            <a:r>
              <a:rPr dirty="0"/>
              <a:t> </a:t>
            </a:r>
            <a:r>
              <a:rPr dirty="0" err="1"/>
              <a:t>diez</a:t>
            </a:r>
            <a:r>
              <a:rPr dirty="0"/>
              <a:t> </a:t>
            </a:r>
            <a:r>
              <a:rPr dirty="0" err="1"/>
              <a:t>indicadores</a:t>
            </a:r>
            <a:r>
              <a:rPr dirty="0"/>
              <a:t> de la </a:t>
            </a:r>
            <a:r>
              <a:rPr dirty="0" err="1"/>
              <a:t>parroquia</a:t>
            </a:r>
            <a:r>
              <a:rPr dirty="0"/>
              <a:t> </a:t>
            </a:r>
            <a:r>
              <a:rPr dirty="0" err="1"/>
              <a:t>misionera</a:t>
            </a:r>
            <a:endParaRPr dirty="0"/>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Fortaleciendo</a:t>
            </a:r>
            <a:r>
              <a:rPr dirty="0"/>
              <a:t> </a:t>
            </a:r>
            <a:r>
              <a:rPr dirty="0" err="1"/>
              <a:t>los</a:t>
            </a:r>
            <a:r>
              <a:rPr dirty="0"/>
              <a:t> </a:t>
            </a:r>
            <a:r>
              <a:rPr dirty="0" err="1"/>
              <a:t>cinco</a:t>
            </a:r>
            <a:r>
              <a:rPr dirty="0"/>
              <a:t> </a:t>
            </a:r>
            <a:r>
              <a:rPr dirty="0" err="1"/>
              <a:t>sistemas</a:t>
            </a:r>
            <a:r>
              <a:rPr dirty="0"/>
              <a:t> de la </a:t>
            </a:r>
            <a:r>
              <a:rPr dirty="0" err="1"/>
              <a:t>parroquia</a:t>
            </a:r>
            <a:r>
              <a:rPr dirty="0"/>
              <a:t> </a:t>
            </a:r>
            <a:r>
              <a:rPr dirty="0" err="1"/>
              <a:t>misionera</a:t>
            </a:r>
            <a:endParaRPr dirty="0"/>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Orientaciones</a:t>
            </a:r>
            <a:r>
              <a:rPr dirty="0"/>
              <a:t> para </a:t>
            </a:r>
            <a:r>
              <a:rPr dirty="0" err="1"/>
              <a:t>el</a:t>
            </a:r>
            <a:r>
              <a:rPr dirty="0"/>
              <a:t> </a:t>
            </a:r>
            <a:r>
              <a:rPr dirty="0" err="1"/>
              <a:t>cuatrienio</a:t>
            </a:r>
            <a:r>
              <a:rPr dirty="0"/>
              <a:t> 2023-2027</a:t>
            </a:r>
          </a:p>
          <a:p>
            <a:pPr marL="1058333" indent="-1058333" algn="l">
              <a:buSzPct val="100000"/>
              <a:buAutoNum type="arabicPeriod"/>
              <a:defRPr sz="6700">
                <a:solidFill>
                  <a:srgbClr val="FFFFFF"/>
                </a:solidFill>
                <a:latin typeface="Chaloops-Regular"/>
                <a:ea typeface="Chaloops-Regular"/>
                <a:cs typeface="Chaloops-Regular"/>
                <a:sym typeface="Chaloops-Regular"/>
              </a:defRPr>
            </a:pPr>
            <a:r>
              <a:rPr dirty="0" err="1"/>
              <a:t>Otros</a:t>
            </a:r>
            <a:r>
              <a:rPr dirty="0"/>
              <a:t> </a:t>
            </a:r>
            <a:r>
              <a:rPr dirty="0" err="1"/>
              <a:t>procesos</a:t>
            </a:r>
            <a:r>
              <a:rPr dirty="0"/>
              <a:t> </a:t>
            </a:r>
            <a:r>
              <a:rPr dirty="0" err="1"/>
              <a:t>transversales</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columns-5747584_1280.jpg" descr="columns-5747584_1280.jpg"/>
          <p:cNvPicPr>
            <a:picLocks noGrp="1" noChangeAspect="1"/>
          </p:cNvPicPr>
          <p:nvPr>
            <p:ph type="pic" idx="21"/>
          </p:nvPr>
        </p:nvPicPr>
        <p:blipFill>
          <a:blip r:embed="rId2"/>
          <a:srcRect t="31971" b="29575"/>
          <a:stretch>
            <a:fillRect/>
          </a:stretch>
        </p:blipFill>
        <p:spPr>
          <a:xfrm>
            <a:off x="7726" y="7585861"/>
            <a:ext cx="24368548" cy="6229907"/>
          </a:xfrm>
          <a:prstGeom prst="rect">
            <a:avLst/>
          </a:prstGeom>
        </p:spPr>
      </p:pic>
      <p:sp>
        <p:nvSpPr>
          <p:cNvPr id="731" name="Los tres pilares…"/>
          <p:cNvSpPr txBox="1">
            <a:spLocks noGrp="1"/>
          </p:cNvSpPr>
          <p:nvPr>
            <p:ph type="body" idx="22"/>
          </p:nvPr>
        </p:nvSpPr>
        <p:spPr>
          <a:xfrm>
            <a:off x="4483417" y="1972836"/>
            <a:ext cx="15417166" cy="3230237"/>
          </a:xfrm>
          <a:prstGeom prst="rect">
            <a:avLst/>
          </a:prstGeom>
        </p:spPr>
        <p:txBody>
          <a:bodyPr/>
          <a:lstStyle/>
          <a:p>
            <a:pPr marL="0" indent="0" algn="ctr">
              <a:spcBef>
                <a:spcPts val="0"/>
              </a:spcBef>
              <a:buSzTx/>
              <a:buNone/>
              <a:defRPr sz="10000" b="1">
                <a:latin typeface="+mj-lt"/>
                <a:ea typeface="+mj-ea"/>
                <a:cs typeface="+mj-cs"/>
                <a:sym typeface="Helvetica Neue"/>
              </a:defRPr>
            </a:pPr>
            <a:r>
              <a:t>Los tres pilares</a:t>
            </a:r>
          </a:p>
          <a:p>
            <a:pPr marL="0" indent="0" algn="ctr">
              <a:spcBef>
                <a:spcPts val="0"/>
              </a:spcBef>
              <a:buSzTx/>
              <a:buNone/>
              <a:defRPr sz="10000" b="1">
                <a:latin typeface="+mj-lt"/>
                <a:ea typeface="+mj-ea"/>
                <a:cs typeface="+mj-cs"/>
                <a:sym typeface="Helvetica Neue"/>
              </a:defRPr>
            </a:pPr>
            <a:r>
              <a:t>de la conversión pastoral</a:t>
            </a:r>
          </a:p>
        </p:txBody>
      </p:sp>
      <p:sp>
        <p:nvSpPr>
          <p:cNvPr id="732" name="1"/>
          <p:cNvSpPr txBox="1"/>
          <p:nvPr/>
        </p:nvSpPr>
        <p:spPr>
          <a:xfrm>
            <a:off x="-1044788" y="-3051201"/>
            <a:ext cx="6171718" cy="13049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5200" b="1">
                <a:solidFill>
                  <a:srgbClr val="73CBD9"/>
                </a:solidFill>
                <a:latin typeface="+mj-lt"/>
                <a:ea typeface="+mj-ea"/>
                <a:cs typeface="+mj-cs"/>
                <a:sym typeface="Helvetica Neue"/>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Círculo"/>
          <p:cNvSpPr/>
          <p:nvPr/>
        </p:nvSpPr>
        <p:spPr>
          <a:xfrm>
            <a:off x="6854882" y="1805542"/>
            <a:ext cx="10104917" cy="10104917"/>
          </a:xfrm>
          <a:prstGeom prst="ellipse">
            <a:avLst/>
          </a:prstGeom>
          <a:blipFill>
            <a:blip r:embed="rId2"/>
          </a:blipFill>
          <a:ln w="12700">
            <a:miter lim="400000"/>
          </a:ln>
          <a:effectLst>
            <a:outerShdw blurRad="152400" dist="127000" dir="36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35" name="La transformación del liderazgo"/>
          <p:cNvSpPr/>
          <p:nvPr/>
        </p:nvSpPr>
        <p:spPr>
          <a:xfrm>
            <a:off x="15627658" y="996581"/>
            <a:ext cx="7508026" cy="3140770"/>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transformación del liderazgo</a:t>
            </a:r>
          </a:p>
        </p:txBody>
      </p:sp>
      <p:sp>
        <p:nvSpPr>
          <p:cNvPr id="736" name="La primacía de la evangelización"/>
          <p:cNvSpPr/>
          <p:nvPr/>
        </p:nvSpPr>
        <p:spPr>
          <a:xfrm>
            <a:off x="602821" y="2612601"/>
            <a:ext cx="7508025" cy="2567995"/>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primacía de la evangelización</a:t>
            </a:r>
          </a:p>
        </p:txBody>
      </p:sp>
      <p:pic>
        <p:nvPicPr>
          <p:cNvPr id="737" name="jesucristo-miembro-trinidad.jpg" descr="jesucristo-miembro-trinidad.jpg"/>
          <p:cNvPicPr>
            <a:picLocks noGrp="1" noChangeAspect="1"/>
          </p:cNvPicPr>
          <p:nvPr>
            <p:ph type="pic" idx="23"/>
          </p:nvPr>
        </p:nvPicPr>
        <p:blipFill>
          <a:blip r:embed="rId4"/>
          <a:srcRect l="13602" r="30145"/>
          <a:stretch>
            <a:fillRect/>
          </a:stretch>
        </p:blipFill>
        <p:spPr>
          <a:xfrm>
            <a:off x="5502395" y="5432274"/>
            <a:ext cx="5658631" cy="56585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effectLst>
            <a:outerShdw blurRad="152400" dist="126574" dir="3600000" rotWithShape="0">
              <a:srgbClr val="000000">
                <a:alpha val="50000"/>
              </a:srgbClr>
            </a:outerShdw>
          </a:effectLst>
        </p:spPr>
      </p:pic>
      <p:pic>
        <p:nvPicPr>
          <p:cNvPr id="738" name="pastor-1.jpg.jpeg" descr="pastor-1.jpg.jpeg"/>
          <p:cNvPicPr>
            <a:picLocks noChangeAspect="1"/>
          </p:cNvPicPr>
          <p:nvPr/>
        </p:nvPicPr>
        <p:blipFill>
          <a:blip r:embed="rId5"/>
          <a:srcRect l="14501" t="16694" r="33683" b="5460"/>
          <a:stretch>
            <a:fillRect/>
          </a:stretch>
        </p:blipFill>
        <p:spPr>
          <a:xfrm>
            <a:off x="9548252" y="849562"/>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pic>
        <p:nvPicPr>
          <p:cNvPr id="739" name="Rom,_Vatikan,_Basilika_St._Peter,_Die_Taube_des_Heiligen_Geistes_(Cathedra_Petri,_Bernini).jpeg" descr="Rom,_Vatikan,_Basilika_St._Peter,_Die_Taube_des_Heiligen_Geistes_(Cathedra_Petri,_Bernini).jpeg"/>
          <p:cNvPicPr>
            <a:picLocks noChangeAspect="1"/>
          </p:cNvPicPr>
          <p:nvPr/>
        </p:nvPicPr>
        <p:blipFill>
          <a:blip r:embed="rId6"/>
          <a:srcRect l="13777" t="23253" r="13775" b="23252"/>
          <a:stretch>
            <a:fillRect/>
          </a:stretch>
        </p:blipFill>
        <p:spPr>
          <a:xfrm>
            <a:off x="11683656" y="6679684"/>
            <a:ext cx="5658631" cy="56586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152400" dist="126574" dir="3600000" rotWithShape="0">
              <a:srgbClr val="000000">
                <a:alpha val="50000"/>
              </a:srgbClr>
            </a:outerShdw>
          </a:effectLst>
        </p:spPr>
      </p:pic>
      <p:sp>
        <p:nvSpPr>
          <p:cNvPr id="740" name="La confianza en el ES"/>
          <p:cNvSpPr/>
          <p:nvPr/>
        </p:nvSpPr>
        <p:spPr>
          <a:xfrm>
            <a:off x="17614886" y="9409516"/>
            <a:ext cx="5658631" cy="3017456"/>
          </a:xfrm>
          <a:prstGeom prst="rect">
            <a:avLst/>
          </a:prstGeom>
          <a:blipFill>
            <a:blip r:embed="rId3"/>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confianza en el 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37"/>
                                        </p:tgtEl>
                                        <p:attrNameLst>
                                          <p:attrName>style.visibility</p:attrName>
                                        </p:attrNameLst>
                                      </p:cBhvr>
                                      <p:to>
                                        <p:strVal val="visible"/>
                                      </p:to>
                                    </p:set>
                                    <p:animEffect transition="in" filter="fade">
                                      <p:cBhvr>
                                        <p:cTn id="7" dur="1500"/>
                                        <p:tgtEl>
                                          <p:spTgt spid="737"/>
                                        </p:tgtEl>
                                      </p:cBhvr>
                                    </p:animEffect>
                                  </p:childTnLst>
                                </p:cTn>
                              </p:par>
                            </p:childTnLst>
                          </p:cTn>
                        </p:par>
                        <p:par>
                          <p:cTn id="8" fill="hold">
                            <p:stCondLst>
                              <p:cond delay="1500"/>
                            </p:stCondLst>
                            <p:childTnLst>
                              <p:par>
                                <p:cTn id="9" presetID="10" presetClass="entr" fill="hold" grpId="2" nodeType="afterEffect">
                                  <p:stCondLst>
                                    <p:cond delay="0"/>
                                  </p:stCondLst>
                                  <p:iterate>
                                    <p:tmAbs val="0"/>
                                  </p:iterate>
                                  <p:childTnLst>
                                    <p:set>
                                      <p:cBhvr>
                                        <p:cTn id="10" fill="hold"/>
                                        <p:tgtEl>
                                          <p:spTgt spid="736"/>
                                        </p:tgtEl>
                                        <p:attrNameLst>
                                          <p:attrName>style.visibility</p:attrName>
                                        </p:attrNameLst>
                                      </p:cBhvr>
                                      <p:to>
                                        <p:strVal val="visible"/>
                                      </p:to>
                                    </p:set>
                                    <p:animEffect transition="in" filter="fade">
                                      <p:cBhvr>
                                        <p:cTn id="11" dur="1500"/>
                                        <p:tgtEl>
                                          <p:spTgt spid="7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738"/>
                                        </p:tgtEl>
                                        <p:attrNameLst>
                                          <p:attrName>style.visibility</p:attrName>
                                        </p:attrNameLst>
                                      </p:cBhvr>
                                      <p:to>
                                        <p:strVal val="visible"/>
                                      </p:to>
                                    </p:set>
                                    <p:animEffect transition="in" filter="fade">
                                      <p:cBhvr>
                                        <p:cTn id="16" dur="1000"/>
                                        <p:tgtEl>
                                          <p:spTgt spid="738"/>
                                        </p:tgtEl>
                                      </p:cBhvr>
                                    </p:animEffect>
                                  </p:childTnLst>
                                </p:cTn>
                              </p:par>
                            </p:childTnLst>
                          </p:cTn>
                        </p:par>
                        <p:par>
                          <p:cTn id="17" fill="hold">
                            <p:stCondLst>
                              <p:cond delay="1000"/>
                            </p:stCondLst>
                            <p:childTnLst>
                              <p:par>
                                <p:cTn id="18" presetID="10" presetClass="entr" fill="hold" grpId="4" nodeType="afterEffect">
                                  <p:stCondLst>
                                    <p:cond delay="0"/>
                                  </p:stCondLst>
                                  <p:iterate>
                                    <p:tmAbs val="0"/>
                                  </p:iterate>
                                  <p:childTnLst>
                                    <p:set>
                                      <p:cBhvr>
                                        <p:cTn id="19" fill="hold"/>
                                        <p:tgtEl>
                                          <p:spTgt spid="735"/>
                                        </p:tgtEl>
                                        <p:attrNameLst>
                                          <p:attrName>style.visibility</p:attrName>
                                        </p:attrNameLst>
                                      </p:cBhvr>
                                      <p:to>
                                        <p:strVal val="visible"/>
                                      </p:to>
                                    </p:set>
                                    <p:animEffect transition="in" filter="fade">
                                      <p:cBhvr>
                                        <p:cTn id="20" dur="1000"/>
                                        <p:tgtEl>
                                          <p:spTgt spid="7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739"/>
                                        </p:tgtEl>
                                        <p:attrNameLst>
                                          <p:attrName>style.visibility</p:attrName>
                                        </p:attrNameLst>
                                      </p:cBhvr>
                                      <p:to>
                                        <p:strVal val="visible"/>
                                      </p:to>
                                    </p:set>
                                    <p:animEffect transition="in" filter="fade">
                                      <p:cBhvr>
                                        <p:cTn id="25" dur="1000"/>
                                        <p:tgtEl>
                                          <p:spTgt spid="739"/>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740"/>
                                        </p:tgtEl>
                                        <p:attrNameLst>
                                          <p:attrName>style.visibility</p:attrName>
                                        </p:attrNameLst>
                                      </p:cBhvr>
                                      <p:to>
                                        <p:strVal val="visible"/>
                                      </p:to>
                                    </p:set>
                                    <p:animEffect transition="in" filter="fade">
                                      <p:cBhvr>
                                        <p:cTn id="29" dur="1000"/>
                                        <p:tgtEl>
                                          <p:spTgt spid="7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7" nodeType="clickEffect">
                                  <p:stCondLst>
                                    <p:cond delay="0"/>
                                  </p:stCondLst>
                                  <p:iterate>
                                    <p:tmAbs val="0"/>
                                  </p:iterate>
                                  <p:childTnLst>
                                    <p:set>
                                      <p:cBhvr>
                                        <p:cTn id="33" fill="hold"/>
                                        <p:tgtEl>
                                          <p:spTgt spid="734"/>
                                        </p:tgtEl>
                                        <p:attrNameLst>
                                          <p:attrName>style.visibility</p:attrName>
                                        </p:attrNameLst>
                                      </p:cBhvr>
                                      <p:to>
                                        <p:strVal val="visible"/>
                                      </p:to>
                                    </p:set>
                                    <p:animEffect transition="in" filter="fade">
                                      <p:cBhvr>
                                        <p:cTn id="34" dur="1000"/>
                                        <p:tgtEl>
                                          <p:spTgt spid="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7" animBg="1" advAuto="0"/>
      <p:bldP spid="735" grpId="4" animBg="1" advAuto="0"/>
      <p:bldP spid="736" grpId="2" animBg="1" advAuto="0"/>
      <p:bldP spid="737" grpId="1" animBg="1" advAuto="0"/>
      <p:bldP spid="738" grpId="3" animBg="1" advAuto="0"/>
      <p:bldP spid="739" grpId="5" animBg="1" advAuto="0"/>
      <p:bldP spid="740"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La primacía de la evangelización"/>
          <p:cNvSpPr/>
          <p:nvPr/>
        </p:nvSpPr>
        <p:spPr>
          <a:xfrm>
            <a:off x="657249" y="1415173"/>
            <a:ext cx="7508026" cy="2567995"/>
          </a:xfrm>
          <a:prstGeom prst="rect">
            <a:avLst/>
          </a:prstGeom>
          <a:blipFill>
            <a:blip r:embed="rId2"/>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solidFill>
                  <a:srgbClr val="FFFFFF"/>
                </a:solidFill>
                <a:latin typeface="Helvetica Neue Medium"/>
                <a:ea typeface="Helvetica Neue Medium"/>
                <a:cs typeface="Helvetica Neue Medium"/>
                <a:sym typeface="Helvetica Neue Medium"/>
              </a:defRPr>
            </a:lvl1pPr>
          </a:lstStyle>
          <a:p>
            <a:r>
              <a:t>La primacía de la evangelización</a:t>
            </a:r>
          </a:p>
        </p:txBody>
      </p:sp>
      <p:pic>
        <p:nvPicPr>
          <p:cNvPr id="743" name="jesucristo-miembro-trinidad.jpg" descr="jesucristo-miembro-trinidad.jpg"/>
          <p:cNvPicPr>
            <a:picLocks noGrp="1" noChangeAspect="1"/>
          </p:cNvPicPr>
          <p:nvPr>
            <p:ph type="pic" idx="23"/>
          </p:nvPr>
        </p:nvPicPr>
        <p:blipFill>
          <a:blip r:embed="rId3"/>
          <a:srcRect l="13602" r="30147" b="1"/>
          <a:stretch>
            <a:fillRect/>
          </a:stretch>
        </p:blipFill>
        <p:spPr>
          <a:xfrm>
            <a:off x="1365715" y="4234845"/>
            <a:ext cx="8079388" cy="8079186"/>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8" y="21600"/>
                  <a:pt x="14875" y="20546"/>
                  <a:pt x="16797" y="18437"/>
                </a:cubicBezTo>
                <a:cubicBezTo>
                  <a:pt x="20639" y="14219"/>
                  <a:pt x="20639" y="7381"/>
                  <a:pt x="16797" y="3163"/>
                </a:cubicBezTo>
                <a:cubicBezTo>
                  <a:pt x="14875" y="1054"/>
                  <a:pt x="12358" y="0"/>
                  <a:pt x="9839" y="0"/>
                </a:cubicBezTo>
                <a:close/>
              </a:path>
            </a:pathLst>
          </a:custGeom>
          <a:effectLst>
            <a:outerShdw blurRad="152400" dist="126574" dir="3600000" rotWithShape="0">
              <a:srgbClr val="000000">
                <a:alpha val="50000"/>
              </a:srgbClr>
            </a:outerShdw>
          </a:effectLst>
        </p:spPr>
      </p:pic>
      <p:sp>
        <p:nvSpPr>
          <p:cNvPr id="744" name="La evangelización…"/>
          <p:cNvSpPr/>
          <p:nvPr/>
        </p:nvSpPr>
        <p:spPr>
          <a:xfrm>
            <a:off x="12350321" y="1678244"/>
            <a:ext cx="10479485" cy="4001848"/>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latin typeface="Helvetica Neue Medium"/>
                <a:ea typeface="Helvetica Neue Medium"/>
                <a:cs typeface="Helvetica Neue Medium"/>
                <a:sym typeface="Helvetica Neue Medium"/>
              </a:defRPr>
            </a:pPr>
            <a:r>
              <a:t>La evangelización</a:t>
            </a:r>
          </a:p>
          <a:p>
            <a:pPr>
              <a:defRPr sz="6000">
                <a:latin typeface="Helvetica Neue Medium"/>
                <a:ea typeface="Helvetica Neue Medium"/>
                <a:cs typeface="Helvetica Neue Medium"/>
                <a:sym typeface="Helvetica Neue Medium"/>
              </a:defRPr>
            </a:pPr>
            <a:r>
              <a:t>como creación de</a:t>
            </a:r>
          </a:p>
          <a:p>
            <a:pPr>
              <a:defRPr sz="6000">
                <a:latin typeface="Helvetica Neue Medium"/>
                <a:ea typeface="Helvetica Neue Medium"/>
                <a:cs typeface="Helvetica Neue Medium"/>
                <a:sym typeface="Helvetica Neue Medium"/>
              </a:defRPr>
            </a:pPr>
            <a:r>
              <a:t>discípulos misioneros</a:t>
            </a:r>
          </a:p>
        </p:txBody>
      </p:sp>
      <p:sp>
        <p:nvSpPr>
          <p:cNvPr id="745" name="Espacios de primer anuncio explícito"/>
          <p:cNvSpPr/>
          <p:nvPr/>
        </p:nvSpPr>
        <p:spPr>
          <a:xfrm>
            <a:off x="11860463" y="6445687"/>
            <a:ext cx="8454147" cy="2794533"/>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Espacios de primer anuncio explícito</a:t>
            </a:r>
          </a:p>
        </p:txBody>
      </p:sp>
      <p:sp>
        <p:nvSpPr>
          <p:cNvPr id="746" name="Acompañar en procesos de discipulado"/>
          <p:cNvSpPr/>
          <p:nvPr/>
        </p:nvSpPr>
        <p:spPr>
          <a:xfrm>
            <a:off x="10200392" y="10005816"/>
            <a:ext cx="9639988" cy="2657717"/>
          </a:xfrm>
          <a:prstGeom prst="rect">
            <a:avLst/>
          </a:prstGeom>
          <a:blipFill>
            <a:blip r:embed="rId4"/>
          </a:blipFill>
          <a:ln w="12700">
            <a:miter lim="400000"/>
          </a:ln>
          <a:effectLst>
            <a:outerShdw blurRad="152400" dist="121789" dir="36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spcBef>
                <a:spcPts val="5900"/>
              </a:spcBef>
              <a:defRPr sz="6000">
                <a:latin typeface="Helvetica Neue Medium"/>
                <a:ea typeface="Helvetica Neue Medium"/>
                <a:cs typeface="Helvetica Neue Medium"/>
                <a:sym typeface="Helvetica Neue Medium"/>
              </a:defRPr>
            </a:lvl1pPr>
          </a:lstStyle>
          <a:p>
            <a:r>
              <a:t>Acompañar en procesos de discipulado</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744"/>
                                        </p:tgtEl>
                                        <p:attrNameLst>
                                          <p:attrName>style.visibility</p:attrName>
                                        </p:attrNameLst>
                                      </p:cBhvr>
                                      <p:to>
                                        <p:strVal val="visible"/>
                                      </p:to>
                                    </p:set>
                                    <p:anim calcmode="lin" valueType="num">
                                      <p:cBhvr>
                                        <p:cTn id="7" dur="1000" fill="hold"/>
                                        <p:tgtEl>
                                          <p:spTgt spid="744"/>
                                        </p:tgtEl>
                                        <p:attrNameLst>
                                          <p:attrName>ppt_x</p:attrName>
                                        </p:attrNameLst>
                                      </p:cBhvr>
                                      <p:tavLst>
                                        <p:tav tm="0">
                                          <p:val>
                                            <p:strVal val="1+#ppt_w/2"/>
                                          </p:val>
                                        </p:tav>
                                        <p:tav tm="100000">
                                          <p:val>
                                            <p:strVal val="#ppt_x"/>
                                          </p:val>
                                        </p:tav>
                                      </p:tavLst>
                                    </p:anim>
                                    <p:anim calcmode="lin" valueType="num">
                                      <p:cBhvr>
                                        <p:cTn id="8" dur="1000" fill="hold"/>
                                        <p:tgtEl>
                                          <p:spTgt spid="7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745"/>
                                        </p:tgtEl>
                                        <p:attrNameLst>
                                          <p:attrName>style.visibility</p:attrName>
                                        </p:attrNameLst>
                                      </p:cBhvr>
                                      <p:to>
                                        <p:strVal val="visible"/>
                                      </p:to>
                                    </p:set>
                                    <p:anim calcmode="lin" valueType="num">
                                      <p:cBhvr>
                                        <p:cTn id="13" dur="1000" fill="hold"/>
                                        <p:tgtEl>
                                          <p:spTgt spid="745"/>
                                        </p:tgtEl>
                                        <p:attrNameLst>
                                          <p:attrName>ppt_x</p:attrName>
                                        </p:attrNameLst>
                                      </p:cBhvr>
                                      <p:tavLst>
                                        <p:tav tm="0">
                                          <p:val>
                                            <p:strVal val="1+#ppt_w/2"/>
                                          </p:val>
                                        </p:tav>
                                        <p:tav tm="100000">
                                          <p:val>
                                            <p:strVal val="#ppt_x"/>
                                          </p:val>
                                        </p:tav>
                                      </p:tavLst>
                                    </p:anim>
                                    <p:anim calcmode="lin" valueType="num">
                                      <p:cBhvr>
                                        <p:cTn id="14" dur="1000" fill="hold"/>
                                        <p:tgtEl>
                                          <p:spTgt spid="7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746"/>
                                        </p:tgtEl>
                                        <p:attrNameLst>
                                          <p:attrName>style.visibility</p:attrName>
                                        </p:attrNameLst>
                                      </p:cBhvr>
                                      <p:to>
                                        <p:strVal val="visible"/>
                                      </p:to>
                                    </p:set>
                                    <p:anim calcmode="lin" valueType="num">
                                      <p:cBhvr>
                                        <p:cTn id="19" dur="1000" fill="hold"/>
                                        <p:tgtEl>
                                          <p:spTgt spid="746"/>
                                        </p:tgtEl>
                                        <p:attrNameLst>
                                          <p:attrName>ppt_x</p:attrName>
                                        </p:attrNameLst>
                                      </p:cBhvr>
                                      <p:tavLst>
                                        <p:tav tm="0">
                                          <p:val>
                                            <p:strVal val="1+#ppt_w/2"/>
                                          </p:val>
                                        </p:tav>
                                        <p:tav tm="100000">
                                          <p:val>
                                            <p:strVal val="#ppt_x"/>
                                          </p:val>
                                        </p:tav>
                                      </p:tavLst>
                                    </p:anim>
                                    <p:anim calcmode="lin" valueType="num">
                                      <p:cBhvr>
                                        <p:cTn id="20" dur="1000" fill="hold"/>
                                        <p:tgtEl>
                                          <p:spTgt spid="7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5" grpId="2" animBg="1" advAuto="0"/>
      <p:bldP spid="746" grpId="3"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1211</Words>
  <Application>Microsoft Macintosh PowerPoint</Application>
  <PresentationFormat>Personalizado</PresentationFormat>
  <Paragraphs>203</Paragraphs>
  <Slides>47</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47</vt:i4>
      </vt:variant>
    </vt:vector>
  </HeadingPairs>
  <TitlesOfParts>
    <vt:vector size="60" baseType="lpstr">
      <vt:lpstr>Avenir Next Regular</vt:lpstr>
      <vt:lpstr>Chaloops-Medium</vt:lpstr>
      <vt:lpstr>Chaloops-Regular</vt:lpstr>
      <vt:lpstr>Futura Condensed</vt:lpstr>
      <vt:lpstr>Georgia</vt:lpstr>
      <vt:lpstr>Gill Sans</vt:lpstr>
      <vt:lpstr>Helvetica Light</vt:lpstr>
      <vt:lpstr>Helvetica Neue</vt:lpstr>
      <vt:lpstr>Helvetica Neue Light</vt:lpstr>
      <vt:lpstr>Helvetica Neue Medium</vt:lpstr>
      <vt:lpstr>Helvetica Neue Thin</vt:lpstr>
      <vt:lpstr>Helvetica Neue UltraLight</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Juan Ignacio Damas López</cp:lastModifiedBy>
  <cp:revision>1</cp:revision>
  <dcterms:modified xsi:type="dcterms:W3CDTF">2023-10-05T23:15:34Z</dcterms:modified>
</cp:coreProperties>
</file>